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12" r:id="rId2"/>
    <p:sldId id="323" r:id="rId3"/>
    <p:sldId id="304" r:id="rId4"/>
    <p:sldId id="307" r:id="rId5"/>
    <p:sldId id="281" r:id="rId6"/>
    <p:sldId id="282" r:id="rId7"/>
    <p:sldId id="327" r:id="rId8"/>
    <p:sldId id="319" r:id="rId9"/>
    <p:sldId id="321" r:id="rId10"/>
    <p:sldId id="324" r:id="rId11"/>
    <p:sldId id="325" r:id="rId12"/>
    <p:sldId id="297" r:id="rId13"/>
  </p:sldIdLst>
  <p:sldSz cx="12192000" cy="6858000"/>
  <p:notesSz cx="13716000" cy="2438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CECE8"/>
          </a:solidFill>
        </a:fill>
      </a:tcStyle>
    </a:wholeTbl>
    <a:band1H>
      <a:tcStyle>
        <a:tcBdr/>
        <a:fill>
          <a:solidFill>
            <a:srgbClr val="F8D7CD"/>
          </a:solidFill>
        </a:fill>
      </a:tcStyle>
    </a:band1H>
    <a:band2H>
      <a:tcStyle>
        <a:tcBdr/>
      </a:tcStyle>
    </a:band2H>
    <a:band1V>
      <a:tcStyle>
        <a:tcBdr/>
        <a:fill>
          <a:solidFill>
            <a:srgbClr val="F8D7CD"/>
          </a:solidFill>
        </a:fill>
      </a:tcStyle>
    </a:band1V>
    <a:band2V>
      <a:tcStyle>
        <a:tcBdr/>
      </a:tcStyle>
    </a:band2V>
    <a:lastCol>
      <a:tcTxStyle b="on">
        <a:font>
          <a:latin typeface="+mn-lt"/>
          <a:ea typeface="+mn-ea"/>
          <a:cs typeface="+mn-cs"/>
        </a:font>
        <a:srgbClr val="FFFFFF"/>
      </a:tcTxStyle>
      <a:tcStyle>
        <a:tcBdr/>
        <a:fill>
          <a:solidFill>
            <a:srgbClr val="ED7D31"/>
          </a:solidFill>
        </a:fill>
      </a:tcStyle>
    </a:lastCol>
    <a:firstCol>
      <a:tcTxStyle b="on">
        <a:font>
          <a:latin typeface="+mn-lt"/>
          <a:ea typeface="+mn-ea"/>
          <a:cs typeface="+mn-cs"/>
        </a:font>
        <a:srgbClr val="FFFFFF"/>
      </a:tcTxStyle>
      <a:tcStyle>
        <a:tcBdr/>
        <a:fill>
          <a:solidFill>
            <a:srgbClr val="ED7D31"/>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ED7D31"/>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ED7D31"/>
          </a:solidFill>
        </a:fill>
      </a:tcStyle>
    </a:firstRow>
  </a:tblStyle>
  <a:tblStyle styleId="{C083E6E3-FA7D-4D7B-A595-EF9225AFEA82}" styleName="">
    <a:wholeTbl>
      <a:tcTxStyle>
        <a:font>
          <a:latin typeface="+mn-lt"/>
          <a:ea typeface="+mn-ea"/>
          <a:cs typeface="+mn-cs"/>
        </a:font>
        <a:srgbClr val="000000"/>
      </a:tcTxStyle>
      <a:tcStyle>
        <a:tcBdr>
          <a:top>
            <a:ln w="12701" cap="flat" cmpd="sng" algn="ctr">
              <a:solidFill>
                <a:srgbClr val="A5A5A5"/>
              </a:solidFill>
              <a:prstDash val="solid"/>
              <a:round/>
              <a:headEnd type="none" w="med" len="med"/>
              <a:tailEnd type="none" w="med" len="med"/>
            </a:ln>
          </a:top>
          <a:bottom>
            <a:ln w="12701" cap="flat" cmpd="sng" algn="ctr">
              <a:solidFill>
                <a:srgbClr val="A5A5A5"/>
              </a:solidFill>
              <a:prstDash val="solid"/>
              <a:round/>
              <a:headEnd type="none" w="med" len="med"/>
              <a:tailEnd type="none" w="med" len="med"/>
            </a:ln>
          </a:bottom>
        </a:tcBdr>
      </a:tcStyle>
    </a:wholeTbl>
    <a:band1H>
      <a:tcStyle>
        <a:tcBdr/>
        <a:fill>
          <a:solidFill>
            <a:srgbClr val="A5A5A5"/>
          </a:solidFill>
        </a:fill>
      </a:tcStyle>
    </a:band1H>
    <a:band2H>
      <a:tcStyle>
        <a:tcBdr/>
      </a:tcStyle>
    </a:band2H>
    <a:band1V>
      <a:tcStyle>
        <a:tcBdr/>
        <a:fill>
          <a:solidFill>
            <a:srgbClr val="A5A5A5"/>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A5A5A5"/>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A5A5A5"/>
              </a:solidFill>
              <a:prstDash val="solid"/>
              <a:round/>
              <a:headEnd type="none" w="med" len="med"/>
              <a:tailEnd type="none" w="med" len="med"/>
            </a:ln>
          </a:bottom>
        </a:tcBdr>
      </a:tcStyle>
    </a:firstRow>
  </a:tblStyle>
  <a:tblStyle styleId="{F5AB1C69-6EDB-4FF4-983F-18BD219EF322}"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0F0F0"/>
          </a:solidFill>
        </a:fill>
      </a:tcStyle>
    </a:wholeTbl>
    <a:band1H>
      <a:tcStyle>
        <a:tcBdr/>
        <a:fill>
          <a:solidFill>
            <a:srgbClr val="E1E1E1"/>
          </a:solidFill>
        </a:fill>
      </a:tcStyle>
    </a:band1H>
    <a:band2H>
      <a:tcStyle>
        <a:tcBdr/>
      </a:tcStyle>
    </a:band2H>
    <a:band1V>
      <a:tcStyle>
        <a:tcBdr/>
        <a:fill>
          <a:solidFill>
            <a:srgbClr val="E1E1E1"/>
          </a:solidFill>
        </a:fill>
      </a:tcStyle>
    </a:band1V>
    <a:band2V>
      <a:tcStyle>
        <a:tcBdr/>
      </a:tcStyle>
    </a:band2V>
    <a:lastCol>
      <a:tcTxStyle b="on">
        <a:font>
          <a:latin typeface="+mn-lt"/>
          <a:ea typeface="+mn-ea"/>
          <a:cs typeface="+mn-cs"/>
        </a:font>
        <a:srgbClr val="FFFFFF"/>
      </a:tcTxStyle>
      <a:tcStyle>
        <a:tcBdr/>
        <a:fill>
          <a:solidFill>
            <a:srgbClr val="A5A5A5"/>
          </a:solidFill>
        </a:fill>
      </a:tcStyle>
    </a:lastCol>
    <a:firstCol>
      <a:tcTxStyle b="on">
        <a:font>
          <a:latin typeface="+mn-lt"/>
          <a:ea typeface="+mn-ea"/>
          <a:cs typeface="+mn-cs"/>
        </a:font>
        <a:srgbClr val="FFFFFF"/>
      </a:tcTxStyle>
      <a:tcStyle>
        <a:tcBdr/>
        <a:fill>
          <a:solidFill>
            <a:srgbClr val="A5A5A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A5A5A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A5A5A5"/>
          </a:solidFill>
        </a:fill>
      </a:tcStyle>
    </a:firstRow>
  </a:tblStyle>
  <a:tblStyle styleId="{00A15C55-8517-42AA-B614-E9B94910E393}"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FF4E7"/>
          </a:solidFill>
        </a:fill>
      </a:tcStyle>
    </a:wholeTbl>
    <a:band1H>
      <a:tcStyle>
        <a:tcBdr/>
        <a:fill>
          <a:solidFill>
            <a:srgbClr val="FFE8CB"/>
          </a:solidFill>
        </a:fill>
      </a:tcStyle>
    </a:band1H>
    <a:band2H>
      <a:tcStyle>
        <a:tcBdr/>
      </a:tcStyle>
    </a:band2H>
    <a:band1V>
      <a:tcStyle>
        <a:tcBdr/>
        <a:fill>
          <a:solidFill>
            <a:srgbClr val="FFE8CB"/>
          </a:solidFill>
        </a:fill>
      </a:tcStyle>
    </a:band1V>
    <a:band2V>
      <a:tcStyle>
        <a:tcBdr/>
      </a:tcStyle>
    </a:band2V>
    <a:lastCol>
      <a:tcTxStyle b="on">
        <a:font>
          <a:latin typeface="+mn-lt"/>
          <a:ea typeface="+mn-ea"/>
          <a:cs typeface="+mn-cs"/>
        </a:font>
        <a:srgbClr val="FFFFFF"/>
      </a:tcTxStyle>
      <a:tcStyle>
        <a:tcBdr/>
        <a:fill>
          <a:solidFill>
            <a:srgbClr val="FFC000"/>
          </a:solidFill>
        </a:fill>
      </a:tcStyle>
    </a:lastCol>
    <a:firstCol>
      <a:tcTxStyle b="on">
        <a:font>
          <a:latin typeface="+mn-lt"/>
          <a:ea typeface="+mn-ea"/>
          <a:cs typeface="+mn-cs"/>
        </a:font>
        <a:srgbClr val="FFFFFF"/>
      </a:tcTxStyle>
      <a:tcStyle>
        <a:tcBdr/>
        <a:fill>
          <a:solidFill>
            <a:srgbClr val="FFC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FFC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FFC000"/>
          </a:solidFill>
        </a:fill>
      </a:tcStyle>
    </a:firstRow>
  </a:tblStyle>
  <a:tblStyle styleId="{5DA37D80-6434-44D0-A028-1B22A696006F}" styleName="">
    <a:wholeTbl>
      <a:tcTxStyle>
        <a:font>
          <a:latin typeface="+mn-lt"/>
          <a:ea typeface="+mn-ea"/>
          <a:cs typeface="+mn-cs"/>
        </a:font>
        <a:srgbClr val="000000"/>
      </a:tcTxStyle>
      <a:tcStyle>
        <a:tcBdr>
          <a:left>
            <a:ln w="12701" cap="flat" cmpd="sng" algn="ctr">
              <a:solidFill>
                <a:srgbClr val="ED7D31"/>
              </a:solidFill>
              <a:prstDash val="solid"/>
              <a:round/>
              <a:headEnd type="none" w="med" len="med"/>
              <a:tailEnd type="none" w="med" len="med"/>
            </a:ln>
          </a:left>
          <a:right>
            <a:ln w="12701" cap="flat" cmpd="sng" algn="ctr">
              <a:solidFill>
                <a:srgbClr val="ED7D31"/>
              </a:solidFill>
              <a:prstDash val="solid"/>
              <a:round/>
              <a:headEnd type="none" w="med" len="med"/>
              <a:tailEnd type="none" w="med" len="med"/>
            </a:ln>
          </a:right>
          <a:top>
            <a:ln w="12701" cap="flat" cmpd="sng" algn="ctr">
              <a:solidFill>
                <a:srgbClr val="ED7D31"/>
              </a:solidFill>
              <a:prstDash val="solid"/>
              <a:round/>
              <a:headEnd type="none" w="med" len="med"/>
              <a:tailEnd type="none" w="med" len="med"/>
            </a:ln>
          </a:top>
          <a:bottom>
            <a:ln w="12701" cap="flat" cmpd="sng" algn="ctr">
              <a:solidFill>
                <a:srgbClr val="ED7D31"/>
              </a:solidFill>
              <a:prstDash val="solid"/>
              <a:round/>
              <a:headEnd type="none" w="med" len="med"/>
              <a:tailEnd type="none" w="med" len="med"/>
            </a:ln>
          </a:bottom>
        </a:tcBdr>
      </a:tcStyle>
    </a:wholeTbl>
    <a:band1H>
      <a:tcStyle>
        <a:tcBdr/>
        <a:fill>
          <a:solidFill>
            <a:srgbClr val="ED7D31"/>
          </a:solidFill>
        </a:fill>
      </a:tcStyle>
    </a:band1H>
    <a:band1V>
      <a:tcStyle>
        <a:tcBdr/>
        <a:fill>
          <a:solidFill>
            <a:srgbClr val="ED7D31"/>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ED7D31"/>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ED7D31"/>
              </a:solidFill>
              <a:prstDash val="solid"/>
              <a:round/>
              <a:headEnd type="none" w="med" len="med"/>
              <a:tailEnd type="none" w="med" len="med"/>
            </a:ln>
          </a:bottom>
        </a:tcBdr>
      </a:tcStyle>
    </a:firstRow>
  </a:tblStyle>
  <a:tblStyle styleId="{93296810-A885-4BE3-A3E7-6D5BEEA58F35}"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BF1E9"/>
          </a:solidFill>
        </a:fill>
      </a:tcStyle>
    </a:wholeTbl>
    <a:band1H>
      <a:tcStyle>
        <a:tcBdr/>
        <a:fill>
          <a:solidFill>
            <a:srgbClr val="D5E3CF"/>
          </a:solidFill>
        </a:fill>
      </a:tcStyle>
    </a:band1H>
    <a:band2H>
      <a:tcStyle>
        <a:tcBdr/>
      </a:tcStyle>
    </a:band2H>
    <a:band1V>
      <a:tcStyle>
        <a:tcBdr/>
        <a:fill>
          <a:solidFill>
            <a:srgbClr val="D5E3CF"/>
          </a:solidFill>
        </a:fill>
      </a:tcStyle>
    </a:band1V>
    <a:band2V>
      <a:tcStyle>
        <a:tcBdr/>
      </a:tcStyle>
    </a:band2V>
    <a:lastCol>
      <a:tcTxStyle b="on">
        <a:font>
          <a:latin typeface="+mn-lt"/>
          <a:ea typeface="+mn-ea"/>
          <a:cs typeface="+mn-cs"/>
        </a:font>
        <a:srgbClr val="FFFFFF"/>
      </a:tcTxStyle>
      <a:tcStyle>
        <a:tcBdr/>
        <a:fill>
          <a:solidFill>
            <a:srgbClr val="70AD47"/>
          </a:solidFill>
        </a:fill>
      </a:tcStyle>
    </a:lastCol>
    <a:firstCol>
      <a:tcTxStyle b="on">
        <a:font>
          <a:latin typeface="+mn-lt"/>
          <a:ea typeface="+mn-ea"/>
          <a:cs typeface="+mn-cs"/>
        </a:font>
        <a:srgbClr val="FFFFFF"/>
      </a:tcTxStyle>
      <a:tcStyle>
        <a:tcBdr/>
        <a:fill>
          <a:solidFill>
            <a:srgbClr val="70AD47"/>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70AD47"/>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70AD47"/>
          </a:solidFill>
        </a:fill>
      </a:tcStyle>
    </a:firstRow>
  </a:tblStyle>
  <a:tblStyle styleId="{6E25E649-3F16-4E02-A733-19D2CDBF48F0}"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4472C4"/>
          </a:solidFill>
        </a:fill>
      </a:tcStyle>
    </a:firstRow>
  </a:tblStyle>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85BE263C-DBD7-4A20-BB59-AAB30ACAA65A}"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ED7D31"/>
          </a:solidFill>
        </a:fill>
      </a:tcStyle>
    </a:lastCol>
    <a:firstCol>
      <a:tcTxStyle b="on">
        <a:font>
          <a:latin typeface="+mn-lt"/>
          <a:ea typeface="+mn-ea"/>
          <a:cs typeface="+mn-cs"/>
        </a:font>
        <a:srgbClr val="FFFFFF"/>
      </a:tcTxStyle>
      <a:tcStyle>
        <a:tcBdr/>
        <a:fill>
          <a:solidFill>
            <a:srgbClr val="ED7D31"/>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ED7D31"/>
          </a:solidFill>
        </a:fill>
      </a:tcStyle>
    </a:firstRow>
  </a:tblStyle>
  <a:tblStyle styleId="{EB344D84-9AFB-497E-A393-DC336BA19D2E}"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A5A5A5"/>
          </a:solidFill>
        </a:fill>
      </a:tcStyle>
    </a:lastCol>
    <a:firstCol>
      <a:tcTxStyle b="on">
        <a:font>
          <a:latin typeface="+mn-lt"/>
          <a:ea typeface="+mn-ea"/>
          <a:cs typeface="+mn-cs"/>
        </a:font>
        <a:srgbClr val="FFFFFF"/>
      </a:tcTxStyle>
      <a:tcStyle>
        <a:tcBdr/>
        <a:fill>
          <a:solidFill>
            <a:srgbClr val="A5A5A5"/>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A5A5A5"/>
          </a:solidFill>
        </a:fill>
      </a:tcStyle>
    </a:firstRow>
  </a:tblStyle>
  <a:tblStyle styleId="{0E3FDE45-AF77-4B5C-9715-49D594BDF05E}" styleName="">
    <a:wholeTbl>
      <a:tcTxStyle>
        <a:font>
          <a:latin typeface="+mn-lt"/>
          <a:ea typeface="+mn-ea"/>
          <a:cs typeface="+mn-cs"/>
        </a:font>
        <a:srgbClr val="000000"/>
      </a:tcTxStyle>
      <a:tcStyle>
        <a:tcBdr>
          <a:top>
            <a:ln w="12701" cap="flat" cmpd="sng" algn="ctr">
              <a:solidFill>
                <a:srgbClr val="ED7D31"/>
              </a:solidFill>
              <a:prstDash val="solid"/>
              <a:round/>
              <a:headEnd type="none" w="med" len="med"/>
              <a:tailEnd type="none" w="med" len="med"/>
            </a:ln>
          </a:top>
          <a:bottom>
            <a:ln w="12701" cap="flat" cmpd="sng" algn="ctr">
              <a:solidFill>
                <a:srgbClr val="ED7D31"/>
              </a:solidFill>
              <a:prstDash val="solid"/>
              <a:round/>
              <a:headEnd type="none" w="med" len="med"/>
              <a:tailEnd type="none" w="med" len="med"/>
            </a:ln>
          </a:bottom>
        </a:tcBdr>
      </a:tcStyle>
    </a:wholeTbl>
    <a:band1H>
      <a:tcStyle>
        <a:tcBdr/>
        <a:fill>
          <a:solidFill>
            <a:srgbClr val="ED7D31"/>
          </a:solidFill>
        </a:fill>
      </a:tcStyle>
    </a:band1H>
    <a:band2H>
      <a:tcStyle>
        <a:tcBdr/>
      </a:tcStyle>
    </a:band2H>
    <a:band1V>
      <a:tcStyle>
        <a:tcBdr/>
        <a:fill>
          <a:solidFill>
            <a:srgbClr val="ED7D31"/>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ED7D31"/>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ED7D31"/>
              </a:solidFill>
              <a:prstDash val="solid"/>
              <a:round/>
              <a:headEnd type="none" w="med" len="med"/>
              <a:tailEnd type="none" w="med" len="med"/>
            </a:ln>
          </a:bottom>
        </a:tcBdr>
      </a:tcStyle>
    </a:firstRow>
  </a:tblStyle>
  <a:tblStyle styleId="{3B4B98B0-60AC-42C2-AFA5-B58CD77FA1E5}" styleName="">
    <a:wholeTbl>
      <a:tcTxStyle>
        <a:font>
          <a:latin typeface="+mn-lt"/>
          <a:ea typeface="+mn-ea"/>
          <a:cs typeface="+mn-cs"/>
        </a:font>
        <a:srgbClr val="000000"/>
      </a:tcTxStyle>
      <a:tcStyle>
        <a:tcBdr>
          <a:top>
            <a:ln w="12701" cap="flat" cmpd="sng" algn="ctr">
              <a:solidFill>
                <a:srgbClr val="4472C4"/>
              </a:solidFill>
              <a:prstDash val="solid"/>
              <a:round/>
              <a:headEnd type="none" w="med" len="med"/>
              <a:tailEnd type="none" w="med" len="med"/>
            </a:ln>
          </a:top>
          <a:bottom>
            <a:ln w="12701" cap="flat" cmpd="sng" algn="ctr">
              <a:solidFill>
                <a:srgbClr val="4472C4"/>
              </a:solidFill>
              <a:prstDash val="solid"/>
              <a:round/>
              <a:headEnd type="none" w="med" len="med"/>
              <a:tailEnd type="none" w="med" len="med"/>
            </a:ln>
          </a:bottom>
        </a:tcBdr>
      </a:tcStyle>
    </a:wholeTbl>
    <a:band1H>
      <a:tcStyle>
        <a:tcBdr/>
        <a:fill>
          <a:solidFill>
            <a:srgbClr val="4472C4"/>
          </a:solidFill>
        </a:fill>
      </a:tcStyle>
    </a:band1H>
    <a:band2H>
      <a:tcStyle>
        <a:tcBdr/>
      </a:tcStyle>
    </a:band2H>
    <a:band1V>
      <a:tcStyle>
        <a:tcBdr/>
        <a:fill>
          <a:solidFill>
            <a:srgbClr val="4472C4"/>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4472C4"/>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4472C4"/>
              </a:solidFill>
              <a:prstDash val="solid"/>
              <a:round/>
              <a:headEnd type="none" w="med" len="med"/>
              <a:tailEnd type="none" w="med" len="med"/>
            </a:ln>
          </a:bottom>
        </a:tcBdr>
      </a:tcStyle>
    </a:firstRow>
  </a:tblStyle>
  <a:tblStyle styleId="{7DF18680-E054-41AD-8BC1-D1AEF772440D}"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 styleId="{EB9631B5-78F2-41C9-869B-9F39066F8104}"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FFC000"/>
          </a:solidFill>
        </a:fill>
      </a:tcStyle>
    </a:lastCol>
    <a:firstCol>
      <a:tcTxStyle b="on">
        <a:font>
          <a:latin typeface="+mn-lt"/>
          <a:ea typeface="+mn-ea"/>
          <a:cs typeface="+mn-cs"/>
        </a:font>
        <a:srgbClr val="FFFFFF"/>
      </a:tcTxStyle>
      <a:tcStyle>
        <a:tcBdr/>
        <a:fill>
          <a:solidFill>
            <a:srgbClr val="FFC000"/>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FFC000"/>
          </a:solidFill>
        </a:fill>
      </a:tcStyle>
    </a:firstRow>
  </a:tblStyle>
  <a:tblStyle styleId="{8799B23B-EC83-4686-B30A-512413B5E67A}" styleName="">
    <a:wholeTbl>
      <a:tcTxStyle>
        <a:font>
          <a:latin typeface="+mn-lt"/>
          <a:ea typeface="+mn-ea"/>
          <a:cs typeface="+mn-cs"/>
        </a:font>
        <a:srgbClr val="000000"/>
      </a:tcTxStyle>
      <a:tcStyle>
        <a:tcBdr>
          <a:left>
            <a:ln w="12701" cap="flat" cmpd="sng" algn="ctr">
              <a:solidFill>
                <a:srgbClr val="A5A5A5"/>
              </a:solidFill>
              <a:prstDash val="solid"/>
              <a:round/>
              <a:headEnd type="none" w="med" len="med"/>
              <a:tailEnd type="none" w="med" len="med"/>
            </a:ln>
          </a:left>
          <a:right>
            <a:ln w="12701" cap="flat" cmpd="sng" algn="ctr">
              <a:solidFill>
                <a:srgbClr val="A5A5A5"/>
              </a:solidFill>
              <a:prstDash val="solid"/>
              <a:round/>
              <a:headEnd type="none" w="med" len="med"/>
              <a:tailEnd type="none" w="med" len="med"/>
            </a:ln>
          </a:right>
          <a:top>
            <a:ln w="12701" cap="flat" cmpd="sng" algn="ctr">
              <a:solidFill>
                <a:srgbClr val="A5A5A5"/>
              </a:solidFill>
              <a:prstDash val="solid"/>
              <a:round/>
              <a:headEnd type="none" w="med" len="med"/>
              <a:tailEnd type="none" w="med" len="med"/>
            </a:ln>
          </a:top>
          <a:bottom>
            <a:ln w="12701" cap="flat" cmpd="sng" algn="ctr">
              <a:solidFill>
                <a:srgbClr val="A5A5A5"/>
              </a:solidFill>
              <a:prstDash val="solid"/>
              <a:round/>
              <a:headEnd type="none" w="med" len="med"/>
              <a:tailEnd type="none" w="med" len="med"/>
            </a:ln>
          </a:bottom>
        </a:tcBdr>
      </a:tcStyle>
    </a:wholeTbl>
    <a:band1H>
      <a:tcStyle>
        <a:tcBdr/>
        <a:fill>
          <a:solidFill>
            <a:srgbClr val="A5A5A5"/>
          </a:solidFill>
        </a:fill>
      </a:tcStyle>
    </a:band1H>
    <a:band1V>
      <a:tcStyle>
        <a:tcBdr/>
        <a:fill>
          <a:solidFill>
            <a:srgbClr val="A5A5A5"/>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A5A5A5"/>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A5A5A5"/>
              </a:solidFill>
              <a:prstDash val="solid"/>
              <a:round/>
              <a:headEnd type="none" w="med" len="med"/>
              <a:tailEnd type="none" w="med" len="med"/>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212391-5C51-CFF0-4AEA-9B1824646284}"/>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BE8453-9F8B-5CBE-4EE4-B781C0500688}"/>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1ADB8572-6773-4D20-B632-BE392F503353}" type="datetimeFigureOut">
              <a:t>3/27/2025</a:t>
            </a:fld>
            <a:endParaRPr lang="en-US"/>
          </a:p>
        </p:txBody>
      </p:sp>
      <p:sp>
        <p:nvSpPr>
          <p:cNvPr id="4" name="Footer Placeholder 3">
            <a:extLst>
              <a:ext uri="{FF2B5EF4-FFF2-40B4-BE49-F238E27FC236}">
                <a16:creationId xmlns:a16="http://schemas.microsoft.com/office/drawing/2014/main" id="{150CF833-7D67-EB5A-093A-3170062DCAC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949432-994E-F83C-EC64-BACF440AA96D}"/>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172650D8-7680-4953-914D-4047FD4BF0FA}" type="slidenum">
              <a:t>‹#›</a:t>
            </a:fld>
            <a:endParaRPr lang="en-US"/>
          </a:p>
        </p:txBody>
      </p:sp>
      <p:sp>
        <p:nvSpPr>
          <p:cNvPr id="6" name="Header Placeholder 1">
            <a:extLst>
              <a:ext uri="{FF2B5EF4-FFF2-40B4-BE49-F238E27FC236}">
                <a16:creationId xmlns:a16="http://schemas.microsoft.com/office/drawing/2014/main" id="{E038B0E5-0C02-36D4-F778-3738D0918CBE}"/>
              </a:ext>
            </a:extLst>
          </p:cNvPr>
          <p:cNvSpPr txBox="1">
            <a:spLocks noGrp="1"/>
          </p:cNvSpPr>
          <p:nvPr>
            <p:ph type="hdr" sz="quarter"/>
          </p:nvPr>
        </p:nvSpPr>
        <p:spPr>
          <a:xfrm>
            <a:off x="0" y="0"/>
            <a:ext cx="5943600" cy="122237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7" name="Date Placeholder 2">
            <a:extLst>
              <a:ext uri="{FF2B5EF4-FFF2-40B4-BE49-F238E27FC236}">
                <a16:creationId xmlns:a16="http://schemas.microsoft.com/office/drawing/2014/main" id="{18B12740-DDB7-959C-B9E9-03DE003AB4D3}"/>
              </a:ext>
            </a:extLst>
          </p:cNvPr>
          <p:cNvSpPr txBox="1">
            <a:spLocks noGrp="1"/>
          </p:cNvSpPr>
          <p:nvPr>
            <p:ph type="dt" sz="quarter" idx="1"/>
          </p:nvPr>
        </p:nvSpPr>
        <p:spPr>
          <a:xfrm>
            <a:off x="7769227" y="0"/>
            <a:ext cx="5943600" cy="122237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D420E3-B9E1-455A-8B75-616BFD5D27EF}" type="datetimeyyyy">
              <a:rPr lang="en-US"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2025</a:t>
            </a:fld>
            <a:endParaRPr lang="en-US" sz="1200" b="0" i="0" u="none" strike="noStrike" kern="1200" cap="none" spc="0" baseline="0">
              <a:solidFill>
                <a:srgbClr val="000000"/>
              </a:solidFill>
              <a:uFillTx/>
              <a:latin typeface="Calibri"/>
            </a:endParaRPr>
          </a:p>
        </p:txBody>
      </p:sp>
      <p:sp>
        <p:nvSpPr>
          <p:cNvPr id="8" name="Footer Placeholder 3">
            <a:extLst>
              <a:ext uri="{FF2B5EF4-FFF2-40B4-BE49-F238E27FC236}">
                <a16:creationId xmlns:a16="http://schemas.microsoft.com/office/drawing/2014/main" id="{206BD172-875B-EA9B-C6CD-32E332D73D93}"/>
              </a:ext>
            </a:extLst>
          </p:cNvPr>
          <p:cNvSpPr txBox="1">
            <a:spLocks noGrp="1"/>
          </p:cNvSpPr>
          <p:nvPr>
            <p:ph type="ftr" sz="quarter" idx="2"/>
          </p:nvPr>
        </p:nvSpPr>
        <p:spPr>
          <a:xfrm>
            <a:off x="0" y="23161623"/>
            <a:ext cx="5943600" cy="122237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9" name="Slide Number Placeholder 4">
            <a:extLst>
              <a:ext uri="{FF2B5EF4-FFF2-40B4-BE49-F238E27FC236}">
                <a16:creationId xmlns:a16="http://schemas.microsoft.com/office/drawing/2014/main" id="{6A26C726-1624-B27C-1A60-80D8C4E5E048}"/>
              </a:ext>
            </a:extLst>
          </p:cNvPr>
          <p:cNvSpPr txBox="1">
            <a:spLocks noGrp="1"/>
          </p:cNvSpPr>
          <p:nvPr>
            <p:ph type="sldNum" sz="quarter" idx="3"/>
          </p:nvPr>
        </p:nvSpPr>
        <p:spPr>
          <a:xfrm>
            <a:off x="7769227" y="23161623"/>
            <a:ext cx="5943600" cy="122237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77B18C1-F0EC-4ECC-9D69-73BFC585AFA2}"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899575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769225" y="0"/>
            <a:ext cx="5943600" cy="1222375"/>
          </a:xfrm>
          <a:prstGeom prst="rect">
            <a:avLst/>
          </a:prstGeom>
        </p:spPr>
        <p:txBody>
          <a:bodyPr vert="horz" lIns="91440" tIns="45720" rIns="91440" bIns="45720" rtlCol="0"/>
          <a:lstStyle>
            <a:lvl1pPr algn="r">
              <a:defRPr sz="1200"/>
            </a:lvl1pPr>
          </a:lstStyle>
          <a:p>
            <a:fld id="{107215E8-D13E-48EB-A872-DD9C9F9E0315}" type="datetimeFigureOut">
              <a:t>3/27/2025</a:t>
            </a:fld>
            <a:endParaRPr lang="en-US"/>
          </a:p>
        </p:txBody>
      </p:sp>
      <p:sp>
        <p:nvSpPr>
          <p:cNvPr id="4" name="Slide Image Placeholder 3"/>
          <p:cNvSpPr>
            <a:spLocks noGrp="1" noRot="1" noChangeAspect="1"/>
          </p:cNvSpPr>
          <p:nvPr>
            <p:ph type="sldImg" idx="2"/>
          </p:nvPr>
        </p:nvSpPr>
        <p:spPr>
          <a:xfrm>
            <a:off x="-457200" y="3048000"/>
            <a:ext cx="14630400" cy="8229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71600" y="11734800"/>
            <a:ext cx="10972800" cy="9601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769225" y="23161625"/>
            <a:ext cx="5943600" cy="1222375"/>
          </a:xfrm>
          <a:prstGeom prst="rect">
            <a:avLst/>
          </a:prstGeom>
        </p:spPr>
        <p:txBody>
          <a:bodyPr vert="horz" lIns="91440" tIns="45720" rIns="91440" bIns="45720" rtlCol="0" anchor="b"/>
          <a:lstStyle>
            <a:lvl1pPr algn="r">
              <a:defRPr sz="1200"/>
            </a:lvl1pPr>
          </a:lstStyle>
          <a:p>
            <a:fld id="{BDC96B39-E37C-41F6-9993-6CA11ACAF37A}" type="slidenum">
              <a:t>‹#›</a:t>
            </a:fld>
            <a:endParaRPr lang="en-US"/>
          </a:p>
        </p:txBody>
      </p:sp>
    </p:spTree>
    <p:extLst>
      <p:ext uri="{BB962C8B-B14F-4D97-AF65-F5344CB8AC3E}">
        <p14:creationId xmlns:p14="http://schemas.microsoft.com/office/powerpoint/2010/main" val="22829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FF364-27CB-98AA-C7B1-243919C4AFD0}"/>
              </a:ext>
            </a:extLst>
          </p:cNvPr>
          <p:cNvSpPr>
            <a:spLocks noGrp="1" noRot="1" noChangeAspect="1"/>
          </p:cNvSpPr>
          <p:nvPr>
            <p:ph type="sldImg"/>
          </p:nvPr>
        </p:nvSpPr>
        <p:spPr>
          <a:xfrm>
            <a:off x="-457200" y="3048000"/>
            <a:ext cx="14630400" cy="8229600"/>
          </a:xfrm>
          <a:noFill/>
          <a:ln w="12701">
            <a:solidFill>
              <a:srgbClr val="000000"/>
            </a:solidFill>
            <a:prstDash val="solid"/>
          </a:ln>
        </p:spPr>
      </p:sp>
      <p:sp>
        <p:nvSpPr>
          <p:cNvPr id="3" name="Notes Placeholder 2">
            <a:extLst>
              <a:ext uri="{FF2B5EF4-FFF2-40B4-BE49-F238E27FC236}">
                <a16:creationId xmlns:a16="http://schemas.microsoft.com/office/drawing/2014/main" id="{88ED5D8C-EEBD-534A-AFF5-2D133BBB617F}"/>
              </a:ext>
            </a:extLst>
          </p:cNvPr>
          <p:cNvSpPr txBox="1">
            <a:spLocks noGrp="1"/>
          </p:cNvSpPr>
          <p:nvPr>
            <p:ph type="body" sz="quarter" idx="1"/>
          </p:nvPr>
        </p:nvSpPr>
        <p:spPr>
          <a:xfrm>
            <a:off x="1371600" y="11734796"/>
            <a:ext cx="10972800" cy="9601200"/>
          </a:xfrm>
          <a:noFill/>
          <a:ln>
            <a:noFill/>
          </a:ln>
        </p:spPr>
        <p:txBody>
          <a:bodyPr wrap="square" anchor="t" anchorCtr="0" compatLnSpc="1">
            <a:no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1A0CA-D42B-75B1-801C-901BBB122C77}"/>
              </a:ext>
            </a:extLst>
          </p:cNvPr>
          <p:cNvSpPr>
            <a:spLocks noGrp="1" noRot="1" noChangeAspect="1"/>
          </p:cNvSpPr>
          <p:nvPr>
            <p:ph type="sldImg"/>
          </p:nvPr>
        </p:nvSpPr>
        <p:spPr>
          <a:xfrm>
            <a:off x="-457200" y="3048000"/>
            <a:ext cx="14630400" cy="8229600"/>
          </a:xfrm>
          <a:noFill/>
          <a:ln w="12701">
            <a:solidFill>
              <a:srgbClr val="000000"/>
            </a:solidFill>
            <a:prstDash val="solid"/>
          </a:ln>
        </p:spPr>
      </p:sp>
      <p:sp>
        <p:nvSpPr>
          <p:cNvPr id="3" name="Notes Placeholder 2">
            <a:extLst>
              <a:ext uri="{FF2B5EF4-FFF2-40B4-BE49-F238E27FC236}">
                <a16:creationId xmlns:a16="http://schemas.microsoft.com/office/drawing/2014/main" id="{4C83EDB8-9115-5194-F285-654A8D0CABB2}"/>
              </a:ext>
            </a:extLst>
          </p:cNvPr>
          <p:cNvSpPr txBox="1">
            <a:spLocks noGrp="1"/>
          </p:cNvSpPr>
          <p:nvPr>
            <p:ph type="body" sz="quarter" idx="1"/>
          </p:nvPr>
        </p:nvSpPr>
        <p:spPr>
          <a:xfrm>
            <a:off x="1371600" y="11734796"/>
            <a:ext cx="10972800" cy="9601200"/>
          </a:xfrm>
          <a:noFill/>
          <a:ln>
            <a:noFill/>
          </a:ln>
        </p:spPr>
        <p:txBody>
          <a:bodyPr wrap="square" anchor="t" anchorCtr="0" compatLnSpc="1">
            <a:no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685077-E22F-B923-6ED2-7B7283107E4B}"/>
              </a:ext>
            </a:extLst>
          </p:cNvPr>
          <p:cNvSpPr>
            <a:spLocks noGrp="1" noRot="1" noChangeAspect="1"/>
          </p:cNvSpPr>
          <p:nvPr>
            <p:ph type="sldImg"/>
          </p:nvPr>
        </p:nvSpPr>
        <p:spPr>
          <a:xfrm>
            <a:off x="-457200" y="3048000"/>
            <a:ext cx="14630400" cy="8229600"/>
          </a:xfrm>
          <a:noFill/>
          <a:ln w="12701">
            <a:solidFill>
              <a:srgbClr val="000000"/>
            </a:solidFill>
            <a:prstDash val="solid"/>
          </a:ln>
        </p:spPr>
      </p:sp>
      <p:sp>
        <p:nvSpPr>
          <p:cNvPr id="3" name="Notes Placeholder 2">
            <a:extLst>
              <a:ext uri="{FF2B5EF4-FFF2-40B4-BE49-F238E27FC236}">
                <a16:creationId xmlns:a16="http://schemas.microsoft.com/office/drawing/2014/main" id="{9EFC3A64-95AA-96C7-0B79-BC7BFFB5B900}"/>
              </a:ext>
            </a:extLst>
          </p:cNvPr>
          <p:cNvSpPr txBox="1">
            <a:spLocks noGrp="1"/>
          </p:cNvSpPr>
          <p:nvPr>
            <p:ph type="body" sz="quarter" idx="1"/>
          </p:nvPr>
        </p:nvSpPr>
        <p:spPr>
          <a:xfrm>
            <a:off x="1371600" y="11734796"/>
            <a:ext cx="10972800" cy="9601200"/>
          </a:xfrm>
          <a:noFill/>
          <a:ln>
            <a:noFill/>
          </a:ln>
        </p:spPr>
        <p:txBody>
          <a:bodyPr wrap="square" anchor="t" anchorCtr="0" compatLnSpc="1">
            <a:no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4C2E3-D162-AE1C-2D77-2363DB6DA67A}"/>
              </a:ext>
            </a:extLst>
          </p:cNvPr>
          <p:cNvSpPr>
            <a:spLocks noGrp="1" noRot="1" noChangeAspect="1"/>
          </p:cNvSpPr>
          <p:nvPr>
            <p:ph type="sldImg"/>
          </p:nvPr>
        </p:nvSpPr>
        <p:spPr>
          <a:xfrm>
            <a:off x="-457200" y="3048000"/>
            <a:ext cx="14630400" cy="8229600"/>
          </a:xfrm>
          <a:noFill/>
          <a:ln w="12701">
            <a:solidFill>
              <a:srgbClr val="000000"/>
            </a:solidFill>
            <a:prstDash val="solid"/>
          </a:ln>
        </p:spPr>
      </p:sp>
      <p:sp>
        <p:nvSpPr>
          <p:cNvPr id="3" name="Notes Placeholder 2">
            <a:extLst>
              <a:ext uri="{FF2B5EF4-FFF2-40B4-BE49-F238E27FC236}">
                <a16:creationId xmlns:a16="http://schemas.microsoft.com/office/drawing/2014/main" id="{197AE866-21A3-FFE1-21DE-121FA911C0D5}"/>
              </a:ext>
            </a:extLst>
          </p:cNvPr>
          <p:cNvSpPr txBox="1">
            <a:spLocks noGrp="1"/>
          </p:cNvSpPr>
          <p:nvPr>
            <p:ph type="body" sz="quarter" idx="1"/>
          </p:nvPr>
        </p:nvSpPr>
        <p:spPr>
          <a:xfrm>
            <a:off x="1371600" y="11734796"/>
            <a:ext cx="10972800" cy="9601200"/>
          </a:xfrm>
          <a:noFill/>
          <a:ln>
            <a:noFill/>
          </a:ln>
        </p:spPr>
        <p:txBody>
          <a:bodyPr wrap="square" anchor="t" anchorCtr="0" compatLnSpc="1">
            <a:no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1C5D4-066A-0272-C0AD-315F1BE5E3B8}"/>
              </a:ext>
            </a:extLst>
          </p:cNvPr>
          <p:cNvSpPr>
            <a:spLocks noGrp="1" noRot="1" noChangeAspect="1"/>
          </p:cNvSpPr>
          <p:nvPr>
            <p:ph type="sldImg"/>
          </p:nvPr>
        </p:nvSpPr>
        <p:spPr>
          <a:xfrm>
            <a:off x="-457200" y="3048000"/>
            <a:ext cx="14630400" cy="8229600"/>
          </a:xfrm>
          <a:noFill/>
          <a:ln w="12701">
            <a:solidFill>
              <a:srgbClr val="000000"/>
            </a:solidFill>
            <a:prstDash val="solid"/>
          </a:ln>
        </p:spPr>
      </p:sp>
      <p:sp>
        <p:nvSpPr>
          <p:cNvPr id="3" name="Notes Placeholder 2">
            <a:extLst>
              <a:ext uri="{FF2B5EF4-FFF2-40B4-BE49-F238E27FC236}">
                <a16:creationId xmlns:a16="http://schemas.microsoft.com/office/drawing/2014/main" id="{D4EA3D0B-2F26-8E8E-68E0-DD77D479ACC5}"/>
              </a:ext>
            </a:extLst>
          </p:cNvPr>
          <p:cNvSpPr txBox="1">
            <a:spLocks noGrp="1"/>
          </p:cNvSpPr>
          <p:nvPr>
            <p:ph type="body" sz="quarter" idx="1"/>
          </p:nvPr>
        </p:nvSpPr>
        <p:spPr>
          <a:xfrm>
            <a:off x="1371600" y="11734796"/>
            <a:ext cx="10972800" cy="9601200"/>
          </a:xfrm>
          <a:noFill/>
          <a:ln>
            <a:noFill/>
          </a:ln>
        </p:spPr>
        <p:txBody>
          <a:bodyPr wrap="square" anchor="t" anchorCtr="0" compatLnSpc="1">
            <a:no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6DEF7-72A9-648F-2A7B-EE0A4FD5F8FA}"/>
              </a:ext>
            </a:extLst>
          </p:cNvPr>
          <p:cNvSpPr>
            <a:spLocks noGrp="1" noRot="1" noChangeAspect="1"/>
          </p:cNvSpPr>
          <p:nvPr>
            <p:ph type="sldImg"/>
          </p:nvPr>
        </p:nvSpPr>
        <p:spPr>
          <a:xfrm>
            <a:off x="-457200" y="3047996"/>
            <a:ext cx="14630400" cy="8229600"/>
          </a:xfrm>
          <a:prstGeom prst="rect">
            <a:avLst/>
          </a:prstGeom>
          <a:noFill/>
          <a:ln w="12701">
            <a:solidFill>
              <a:srgbClr val="000000"/>
            </a:solidFill>
            <a:prstDash val="solid"/>
          </a:ln>
        </p:spPr>
      </p:sp>
      <p:sp>
        <p:nvSpPr>
          <p:cNvPr id="3" name="Notes Placeholder 2">
            <a:extLst>
              <a:ext uri="{FF2B5EF4-FFF2-40B4-BE49-F238E27FC236}">
                <a16:creationId xmlns:a16="http://schemas.microsoft.com/office/drawing/2014/main" id="{F617CD47-5836-56A0-B124-88D906848B1D}"/>
              </a:ext>
            </a:extLst>
          </p:cNvPr>
          <p:cNvSpPr txBox="1">
            <a:spLocks noGrp="1"/>
          </p:cNvSpPr>
          <p:nvPr>
            <p:ph type="body" idx="1"/>
          </p:nvPr>
        </p:nvSpPr>
        <p:spPr>
          <a:xfrm>
            <a:off x="1371600" y="11734796"/>
            <a:ext cx="10972800" cy="9601200"/>
          </a:xfrm>
          <a:prstGeom prst="rect">
            <a:avLst/>
          </a:prstGeom>
          <a:noFill/>
          <a:ln>
            <a:noFill/>
          </a:ln>
        </p:spPr>
        <p:txBody>
          <a:bodyPr vert="horz" wrap="square" lIns="91440" tIns="45720" rIns="91440" bIns="45720" anchor="t" anchorCtr="0" compatLnSpc="1">
            <a:noAutofit/>
          </a:bodyPr>
          <a:lstStyle/>
          <a:p>
            <a:endParaRPr lang="ro-R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A9DF5-B298-1C82-435C-C243DC5AB3B3}"/>
              </a:ext>
            </a:extLst>
          </p:cNvPr>
          <p:cNvSpPr>
            <a:spLocks noGrp="1" noRot="1" noChangeAspect="1"/>
          </p:cNvSpPr>
          <p:nvPr>
            <p:ph type="sldImg"/>
          </p:nvPr>
        </p:nvSpPr>
        <p:spPr>
          <a:xfrm>
            <a:off x="-457200" y="3048000"/>
            <a:ext cx="14630400" cy="8229600"/>
          </a:xfrm>
          <a:noFill/>
          <a:ln w="12701">
            <a:solidFill>
              <a:srgbClr val="000000"/>
            </a:solidFill>
            <a:prstDash val="solid"/>
          </a:ln>
        </p:spPr>
      </p:sp>
      <p:sp>
        <p:nvSpPr>
          <p:cNvPr id="3" name="Notes Placeholder 2">
            <a:extLst>
              <a:ext uri="{FF2B5EF4-FFF2-40B4-BE49-F238E27FC236}">
                <a16:creationId xmlns:a16="http://schemas.microsoft.com/office/drawing/2014/main" id="{94B365EB-6F7C-A8EF-CEC5-079AD9E24481}"/>
              </a:ext>
            </a:extLst>
          </p:cNvPr>
          <p:cNvSpPr txBox="1">
            <a:spLocks noGrp="1"/>
          </p:cNvSpPr>
          <p:nvPr>
            <p:ph type="body" sz="quarter" idx="1"/>
          </p:nvPr>
        </p:nvSpPr>
        <p:spPr>
          <a:xfrm>
            <a:off x="1371600" y="11734796"/>
            <a:ext cx="10972800" cy="9601200"/>
          </a:xfrm>
          <a:noFill/>
          <a:ln>
            <a:noFill/>
          </a:ln>
        </p:spPr>
        <p:txBody>
          <a:bodyPr wrap="square" anchor="t" anchorCtr="0" compatLnSpc="1">
            <a:no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E8696-91EE-73F6-A04C-32C54A43B2B8}"/>
              </a:ext>
            </a:extLst>
          </p:cNvPr>
          <p:cNvSpPr>
            <a:spLocks noGrp="1" noRot="1" noChangeAspect="1"/>
          </p:cNvSpPr>
          <p:nvPr>
            <p:ph type="sldImg"/>
          </p:nvPr>
        </p:nvSpPr>
        <p:spPr>
          <a:xfrm>
            <a:off x="-457200" y="3047996"/>
            <a:ext cx="14630400" cy="8229600"/>
          </a:xfrm>
          <a:prstGeom prst="rect">
            <a:avLst/>
          </a:prstGeom>
          <a:noFill/>
          <a:ln w="12701">
            <a:solidFill>
              <a:srgbClr val="000000"/>
            </a:solidFill>
            <a:prstDash val="solid"/>
          </a:ln>
        </p:spPr>
      </p:sp>
      <p:sp>
        <p:nvSpPr>
          <p:cNvPr id="3" name="Notes Placeholder 2">
            <a:extLst>
              <a:ext uri="{FF2B5EF4-FFF2-40B4-BE49-F238E27FC236}">
                <a16:creationId xmlns:a16="http://schemas.microsoft.com/office/drawing/2014/main" id="{995C7D0A-70D5-E16A-0D91-7E8752361E72}"/>
              </a:ext>
            </a:extLst>
          </p:cNvPr>
          <p:cNvSpPr txBox="1">
            <a:spLocks noGrp="1"/>
          </p:cNvSpPr>
          <p:nvPr>
            <p:ph type="body" idx="1"/>
          </p:nvPr>
        </p:nvSpPr>
        <p:spPr>
          <a:xfrm>
            <a:off x="1371600" y="11734796"/>
            <a:ext cx="10972800" cy="9601200"/>
          </a:xfrm>
          <a:prstGeom prst="rect">
            <a:avLst/>
          </a:prstGeom>
          <a:noFill/>
          <a:ln>
            <a:noFill/>
          </a:ln>
        </p:spPr>
        <p:txBody>
          <a:bodyPr vert="horz" wrap="square" lIns="91440" tIns="45720" rIns="91440" bIns="45720" anchor="t" anchorCtr="0" compatLnSpc="1">
            <a:noAutofit/>
          </a:bodyPr>
          <a:lstStyle/>
          <a:p>
            <a:endParaRPr lang="ro-R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4B2DB-F83C-66E6-6EEC-25973767DC37}"/>
              </a:ext>
            </a:extLst>
          </p:cNvPr>
          <p:cNvSpPr>
            <a:spLocks noGrp="1" noRot="1" noChangeAspect="1"/>
          </p:cNvSpPr>
          <p:nvPr>
            <p:ph type="sldImg"/>
          </p:nvPr>
        </p:nvSpPr>
        <p:spPr>
          <a:xfrm>
            <a:off x="-457200" y="3048000"/>
            <a:ext cx="14630400" cy="8229600"/>
          </a:xfrm>
          <a:noFill/>
          <a:ln w="12701">
            <a:solidFill>
              <a:srgbClr val="000000"/>
            </a:solidFill>
            <a:prstDash val="solid"/>
          </a:ln>
        </p:spPr>
      </p:sp>
      <p:sp>
        <p:nvSpPr>
          <p:cNvPr id="3" name="Notes Placeholder 2">
            <a:extLst>
              <a:ext uri="{FF2B5EF4-FFF2-40B4-BE49-F238E27FC236}">
                <a16:creationId xmlns:a16="http://schemas.microsoft.com/office/drawing/2014/main" id="{B128EE99-6491-6115-7270-848AC644F33B}"/>
              </a:ext>
            </a:extLst>
          </p:cNvPr>
          <p:cNvSpPr txBox="1">
            <a:spLocks noGrp="1"/>
          </p:cNvSpPr>
          <p:nvPr>
            <p:ph type="body" sz="quarter" idx="1"/>
          </p:nvPr>
        </p:nvSpPr>
        <p:spPr>
          <a:xfrm>
            <a:off x="1371600" y="11734796"/>
            <a:ext cx="10972800" cy="9601200"/>
          </a:xfrm>
          <a:noFill/>
          <a:ln>
            <a:noFill/>
          </a:ln>
        </p:spPr>
        <p:txBody>
          <a:bodyPr wrap="square" anchor="t" anchorCtr="0" compatLnSpc="1">
            <a:no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5CDCE"/>
        </a:solidFill>
        <a:effectLst/>
      </p:bgPr>
    </p:bg>
    <p:spTree>
      <p:nvGrpSpPr>
        <p:cNvPr id="1" name=""/>
        <p:cNvGrpSpPr/>
        <p:nvPr/>
      </p:nvGrpSpPr>
      <p:grpSpPr>
        <a:xfrm>
          <a:off x="0" y="0"/>
          <a:ext cx="0" cy="0"/>
          <a:chOff x="0" y="0"/>
          <a:chExt cx="0" cy="0"/>
        </a:xfrm>
      </p:grpSpPr>
      <p:sp>
        <p:nvSpPr>
          <p:cNvPr id="2" name="Image 0">
            <a:extLst>
              <a:ext uri="{FF2B5EF4-FFF2-40B4-BE49-F238E27FC236}">
                <a16:creationId xmlns:a16="http://schemas.microsoft.com/office/drawing/2014/main" id="{1E03413C-1DBA-CB70-86D3-9787E73C3E28}"/>
              </a:ext>
              <a:ext uri="{C183D7F6-B498-43B3-948B-1728B52AA6E4}">
                <adec:decorative xmlns:adec="http://schemas.microsoft.com/office/drawing/2017/decorative" val="1"/>
              </a:ext>
            </a:extLst>
          </p:cNvPr>
          <p:cNvSpPr/>
          <p:nvPr/>
        </p:nvSpPr>
        <p:spPr>
          <a:xfrm>
            <a:off x="0" y="0"/>
            <a:ext cx="5295903" cy="6877046"/>
          </a:xfrm>
          <a:custGeom>
            <a:avLst/>
            <a:gdLst>
              <a:gd name="f0" fmla="val 10800000"/>
              <a:gd name="f1" fmla="val 5400000"/>
              <a:gd name="f2" fmla="val 180"/>
              <a:gd name="f3" fmla="val w"/>
              <a:gd name="f4" fmla="val h"/>
              <a:gd name="f5" fmla="val 0"/>
              <a:gd name="f6" fmla="val 5295900"/>
              <a:gd name="f7" fmla="val 6877050"/>
              <a:gd name="f8" fmla="+- 0 0 -90"/>
              <a:gd name="f9" fmla="*/ f3 1 5295900"/>
              <a:gd name="f10" fmla="*/ f4 1 6877050"/>
              <a:gd name="f11" fmla="val f5"/>
              <a:gd name="f12" fmla="val f6"/>
              <a:gd name="f13" fmla="val f7"/>
              <a:gd name="f14" fmla="*/ f8 f0 1"/>
              <a:gd name="f15" fmla="+- f13 0 f11"/>
              <a:gd name="f16" fmla="+- f12 0 f11"/>
              <a:gd name="f17" fmla="*/ f14 1 f2"/>
              <a:gd name="f18" fmla="*/ f16 1 5295900"/>
              <a:gd name="f19" fmla="*/ f15 1 6877050"/>
              <a:gd name="f20" fmla="*/ 0 f16 1"/>
              <a:gd name="f21" fmla="*/ 0 f15 1"/>
              <a:gd name="f22" fmla="*/ 5295900 f16 1"/>
              <a:gd name="f23" fmla="*/ 6877050 f15 1"/>
              <a:gd name="f24" fmla="+- f17 0 f1"/>
              <a:gd name="f25" fmla="*/ f20 1 5295900"/>
              <a:gd name="f26" fmla="*/ f21 1 6877050"/>
              <a:gd name="f27" fmla="*/ f22 1 5295900"/>
              <a:gd name="f28" fmla="*/ f23 1 687705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Lst>
            <a:rect l="f37" t="f40" r="f38" b="f39"/>
            <a:pathLst>
              <a:path w="5295900" h="6877050">
                <a:moveTo>
                  <a:pt x="f5" y="f5"/>
                </a:moveTo>
                <a:lnTo>
                  <a:pt x="f6" y="f5"/>
                </a:lnTo>
                <a:lnTo>
                  <a:pt x="f6" y="f7"/>
                </a:lnTo>
                <a:lnTo>
                  <a:pt x="f5" y="f7"/>
                </a:lnTo>
                <a:close/>
              </a:path>
            </a:pathLst>
          </a:custGeom>
          <a:solidFill>
            <a:srgbClr val="AAC3E8"/>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Freeform: Shape 19">
            <a:extLst>
              <a:ext uri="{FF2B5EF4-FFF2-40B4-BE49-F238E27FC236}">
                <a16:creationId xmlns:a16="http://schemas.microsoft.com/office/drawing/2014/main" id="{E969F5F8-7AE4-A8B6-E942-8B01B0602235}"/>
              </a:ext>
              <a:ext uri="{C183D7F6-B498-43B3-948B-1728B52AA6E4}">
                <adec:decorative xmlns:adec="http://schemas.microsoft.com/office/drawing/2017/decorative" val="1"/>
              </a:ext>
            </a:extLst>
          </p:cNvPr>
          <p:cNvSpPr/>
          <p:nvPr/>
        </p:nvSpPr>
        <p:spPr>
          <a:xfrm>
            <a:off x="1500192" y="1173102"/>
            <a:ext cx="9191621" cy="5704767"/>
          </a:xfrm>
          <a:custGeom>
            <a:avLst/>
            <a:gdLst>
              <a:gd name="f0" fmla="val 10800000"/>
              <a:gd name="f1" fmla="val 5400000"/>
              <a:gd name="f2" fmla="val 180"/>
              <a:gd name="f3" fmla="val w"/>
              <a:gd name="f4" fmla="val h"/>
              <a:gd name="f5" fmla="val 0"/>
              <a:gd name="f6" fmla="val 9191625"/>
              <a:gd name="f7" fmla="val 5704772"/>
              <a:gd name="f8" fmla="val 4595813"/>
              <a:gd name="f9" fmla="val 7133987"/>
              <a:gd name="f10" fmla="val 2055957"/>
              <a:gd name="f11" fmla="val 4592108"/>
              <a:gd name="f12" fmla="val 2057614"/>
              <a:gd name="f13" fmla="+- 0 0 -90"/>
              <a:gd name="f14" fmla="*/ f3 1 9191625"/>
              <a:gd name="f15" fmla="*/ f4 1 5704772"/>
              <a:gd name="f16" fmla="val f5"/>
              <a:gd name="f17" fmla="val f6"/>
              <a:gd name="f18" fmla="val f7"/>
              <a:gd name="f19" fmla="*/ f13 f0 1"/>
              <a:gd name="f20" fmla="+- f18 0 f16"/>
              <a:gd name="f21" fmla="+- f17 0 f16"/>
              <a:gd name="f22" fmla="*/ f19 1 f2"/>
              <a:gd name="f23" fmla="*/ f21 1 9191625"/>
              <a:gd name="f24" fmla="*/ f20 1 5704772"/>
              <a:gd name="f25" fmla="*/ 4595813 f21 1"/>
              <a:gd name="f26" fmla="*/ 0 f20 1"/>
              <a:gd name="f27" fmla="*/ 9191625 f21 1"/>
              <a:gd name="f28" fmla="*/ 4592108 f20 1"/>
              <a:gd name="f29" fmla="*/ 5704772 f20 1"/>
              <a:gd name="f30" fmla="*/ 0 f21 1"/>
              <a:gd name="f31" fmla="+- f22 0 f1"/>
              <a:gd name="f32" fmla="*/ f25 1 9191625"/>
              <a:gd name="f33" fmla="*/ f26 1 5704772"/>
              <a:gd name="f34" fmla="*/ f27 1 9191625"/>
              <a:gd name="f35" fmla="*/ f28 1 5704772"/>
              <a:gd name="f36" fmla="*/ f29 1 5704772"/>
              <a:gd name="f37" fmla="*/ f30 1 9191625"/>
              <a:gd name="f38" fmla="*/ f16 1 f23"/>
              <a:gd name="f39" fmla="*/ f17 1 f23"/>
              <a:gd name="f40" fmla="*/ f16 1 f24"/>
              <a:gd name="f41" fmla="*/ f18 1 f24"/>
              <a:gd name="f42" fmla="*/ f32 1 f23"/>
              <a:gd name="f43" fmla="*/ f33 1 f24"/>
              <a:gd name="f44" fmla="*/ f34 1 f23"/>
              <a:gd name="f45" fmla="*/ f35 1 f24"/>
              <a:gd name="f46" fmla="*/ f36 1 f24"/>
              <a:gd name="f47" fmla="*/ f37 1 f23"/>
              <a:gd name="f48" fmla="*/ f38 f14 1"/>
              <a:gd name="f49" fmla="*/ f39 f14 1"/>
              <a:gd name="f50" fmla="*/ f41 f15 1"/>
              <a:gd name="f51" fmla="*/ f40 f15 1"/>
              <a:gd name="f52" fmla="*/ f42 f14 1"/>
              <a:gd name="f53" fmla="*/ f43 f15 1"/>
              <a:gd name="f54" fmla="*/ f44 f14 1"/>
              <a:gd name="f55" fmla="*/ f45 f15 1"/>
              <a:gd name="f56" fmla="*/ f46 f15 1"/>
              <a:gd name="f57" fmla="*/ f47 f14 1"/>
            </a:gdLst>
            <a:ahLst/>
            <a:cxnLst>
              <a:cxn ang="3cd4">
                <a:pos x="hc" y="t"/>
              </a:cxn>
              <a:cxn ang="0">
                <a:pos x="r" y="vc"/>
              </a:cxn>
              <a:cxn ang="cd4">
                <a:pos x="hc" y="b"/>
              </a:cxn>
              <a:cxn ang="cd2">
                <a:pos x="l" y="vc"/>
              </a:cxn>
              <a:cxn ang="f31">
                <a:pos x="f52" y="f53"/>
              </a:cxn>
              <a:cxn ang="f31">
                <a:pos x="f54" y="f55"/>
              </a:cxn>
              <a:cxn ang="f31">
                <a:pos x="f54" y="f56"/>
              </a:cxn>
              <a:cxn ang="f31">
                <a:pos x="f57" y="f56"/>
              </a:cxn>
              <a:cxn ang="f31">
                <a:pos x="f57" y="f55"/>
              </a:cxn>
              <a:cxn ang="f31">
                <a:pos x="f52" y="f53"/>
              </a:cxn>
            </a:cxnLst>
            <a:rect l="f48" t="f51" r="f49" b="f50"/>
            <a:pathLst>
              <a:path w="9191625" h="5704772">
                <a:moveTo>
                  <a:pt x="f8" y="f5"/>
                </a:moveTo>
                <a:cubicBezTo>
                  <a:pt x="f9" y="f5"/>
                  <a:pt x="f6" y="f10"/>
                  <a:pt x="f6" y="f11"/>
                </a:cubicBezTo>
                <a:lnTo>
                  <a:pt x="f6" y="f7"/>
                </a:lnTo>
                <a:lnTo>
                  <a:pt x="f5" y="f7"/>
                </a:lnTo>
                <a:lnTo>
                  <a:pt x="f5" y="f11"/>
                </a:lnTo>
                <a:cubicBezTo>
                  <a:pt x="f5" y="f10"/>
                  <a:pt x="f12" y="f5"/>
                  <a:pt x="f8" y="f5"/>
                </a:cubicBezTo>
                <a:close/>
              </a:path>
            </a:pathLst>
          </a:custGeom>
          <a:solidFill>
            <a:srgbClr val="1F2C8F"/>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4" name="Freeform: Shape 17">
            <a:extLst>
              <a:ext uri="{FF2B5EF4-FFF2-40B4-BE49-F238E27FC236}">
                <a16:creationId xmlns:a16="http://schemas.microsoft.com/office/drawing/2014/main" id="{16287816-EB95-0B46-AFE1-4BE1E94DFF73}"/>
              </a:ext>
              <a:ext uri="{C183D7F6-B498-43B3-948B-1728B52AA6E4}">
                <adec:decorative xmlns:adec="http://schemas.microsoft.com/office/drawing/2017/decorative" val="1"/>
              </a:ext>
            </a:extLst>
          </p:cNvPr>
          <p:cNvSpPr/>
          <p:nvPr/>
        </p:nvSpPr>
        <p:spPr>
          <a:xfrm>
            <a:off x="2694425" y="0"/>
            <a:ext cx="6803145" cy="5396477"/>
          </a:xfrm>
          <a:custGeom>
            <a:avLst/>
            <a:gdLst>
              <a:gd name="f0" fmla="val 10800000"/>
              <a:gd name="f1" fmla="val 5400000"/>
              <a:gd name="f2" fmla="val 180"/>
              <a:gd name="f3" fmla="val w"/>
              <a:gd name="f4" fmla="val h"/>
              <a:gd name="f5" fmla="val 0"/>
              <a:gd name="f6" fmla="val 6803142"/>
              <a:gd name="f7" fmla="val 5396474"/>
              <a:gd name="f8" fmla="val 1997094"/>
              <a:gd name="f9" fmla="val 3874511"/>
              <a:gd name="f10" fmla="val 5280228"/>
              <a:gd name="f11" fmla="val 3401576"/>
              <a:gd name="f12" fmla="val 1522938"/>
              <a:gd name="f13" fmla="+- 0 0 -90"/>
              <a:gd name="f14" fmla="*/ f3 1 6803142"/>
              <a:gd name="f15" fmla="*/ f4 1 5396474"/>
              <a:gd name="f16" fmla="val f5"/>
              <a:gd name="f17" fmla="val f6"/>
              <a:gd name="f18" fmla="val f7"/>
              <a:gd name="f19" fmla="*/ f13 f0 1"/>
              <a:gd name="f20" fmla="+- f18 0 f16"/>
              <a:gd name="f21" fmla="+- f17 0 f16"/>
              <a:gd name="f22" fmla="*/ f19 1 f2"/>
              <a:gd name="f23" fmla="*/ f21 1 6803142"/>
              <a:gd name="f24" fmla="*/ f20 1 5396474"/>
              <a:gd name="f25" fmla="*/ 0 f21 1"/>
              <a:gd name="f26" fmla="*/ 0 f20 1"/>
              <a:gd name="f27" fmla="*/ 6803142 f21 1"/>
              <a:gd name="f28" fmla="*/ 1997094 f20 1"/>
              <a:gd name="f29" fmla="*/ 3401576 f21 1"/>
              <a:gd name="f30" fmla="*/ 5396474 f20 1"/>
              <a:gd name="f31" fmla="+- f22 0 f1"/>
              <a:gd name="f32" fmla="*/ f25 1 6803142"/>
              <a:gd name="f33" fmla="*/ f26 1 5396474"/>
              <a:gd name="f34" fmla="*/ f27 1 6803142"/>
              <a:gd name="f35" fmla="*/ f28 1 5396474"/>
              <a:gd name="f36" fmla="*/ f29 1 6803142"/>
              <a:gd name="f37" fmla="*/ f30 1 5396474"/>
              <a:gd name="f38" fmla="*/ f16 1 f23"/>
              <a:gd name="f39" fmla="*/ f17 1 f23"/>
              <a:gd name="f40" fmla="*/ f16 1 f24"/>
              <a:gd name="f41" fmla="*/ f18 1 f24"/>
              <a:gd name="f42" fmla="*/ f32 1 f23"/>
              <a:gd name="f43" fmla="*/ f33 1 f24"/>
              <a:gd name="f44" fmla="*/ f34 1 f23"/>
              <a:gd name="f45" fmla="*/ f35 1 f24"/>
              <a:gd name="f46" fmla="*/ f36 1 f23"/>
              <a:gd name="f47" fmla="*/ f37 1 f24"/>
              <a:gd name="f48" fmla="*/ f38 f14 1"/>
              <a:gd name="f49" fmla="*/ f39 f14 1"/>
              <a:gd name="f50" fmla="*/ f41 f15 1"/>
              <a:gd name="f51" fmla="*/ f40 f15 1"/>
              <a:gd name="f52" fmla="*/ f42 f14 1"/>
              <a:gd name="f53" fmla="*/ f43 f15 1"/>
              <a:gd name="f54" fmla="*/ f44 f14 1"/>
              <a:gd name="f55" fmla="*/ f45 f15 1"/>
              <a:gd name="f56" fmla="*/ f46 f14 1"/>
              <a:gd name="f57" fmla="*/ f47 f15 1"/>
            </a:gdLst>
            <a:ahLst/>
            <a:cxnLst>
              <a:cxn ang="3cd4">
                <a:pos x="hc" y="t"/>
              </a:cxn>
              <a:cxn ang="0">
                <a:pos x="r" y="vc"/>
              </a:cxn>
              <a:cxn ang="cd4">
                <a:pos x="hc" y="b"/>
              </a:cxn>
              <a:cxn ang="cd2">
                <a:pos x="l" y="vc"/>
              </a:cxn>
              <a:cxn ang="f31">
                <a:pos x="f52" y="f53"/>
              </a:cxn>
              <a:cxn ang="f31">
                <a:pos x="f54" y="f53"/>
              </a:cxn>
              <a:cxn ang="f31">
                <a:pos x="f54" y="f55"/>
              </a:cxn>
              <a:cxn ang="f31">
                <a:pos x="f56" y="f57"/>
              </a:cxn>
              <a:cxn ang="f31">
                <a:pos x="f52" y="f55"/>
              </a:cxn>
            </a:cxnLst>
            <a:rect l="f48" t="f51" r="f49" b="f50"/>
            <a:pathLst>
              <a:path w="6803142" h="5396474">
                <a:moveTo>
                  <a:pt x="f5" y="f5"/>
                </a:moveTo>
                <a:lnTo>
                  <a:pt x="f6" y="f5"/>
                </a:lnTo>
                <a:lnTo>
                  <a:pt x="f6" y="f8"/>
                </a:lnTo>
                <a:cubicBezTo>
                  <a:pt x="f6" y="f9"/>
                  <a:pt x="f10" y="f7"/>
                  <a:pt x="f11" y="f7"/>
                </a:cubicBezTo>
                <a:cubicBezTo>
                  <a:pt x="f12" y="f7"/>
                  <a:pt x="f5" y="f9"/>
                  <a:pt x="f5" y="f8"/>
                </a:cubicBezTo>
                <a:close/>
              </a:path>
            </a:pathLst>
          </a:custGeom>
          <a:solidFill>
            <a:srgbClr val="FDFAF6">
              <a:alpha val="99000"/>
            </a:srgbClr>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5" name="Title 1">
            <a:extLst>
              <a:ext uri="{FF2B5EF4-FFF2-40B4-BE49-F238E27FC236}">
                <a16:creationId xmlns:a16="http://schemas.microsoft.com/office/drawing/2014/main" id="{9B20A6D1-3D44-102D-090E-EB130CB82F3D}"/>
              </a:ext>
            </a:extLst>
          </p:cNvPr>
          <p:cNvSpPr txBox="1">
            <a:spLocks noGrp="1"/>
          </p:cNvSpPr>
          <p:nvPr>
            <p:ph type="title"/>
          </p:nvPr>
        </p:nvSpPr>
        <p:spPr>
          <a:xfrm>
            <a:off x="2899790" y="810231"/>
            <a:ext cx="6392424" cy="3831217"/>
          </a:xfrm>
        </p:spPr>
        <p:txBody>
          <a:bodyPr tIns="0" bIns="0" anchor="ctr"/>
          <a:lstStyle>
            <a:lvl1pPr>
              <a:lnSpc>
                <a:spcPct val="100000"/>
              </a:lnSpc>
              <a:defRPr sz="3600"/>
            </a:lvl1pPr>
          </a:lstStyle>
          <a:p>
            <a:pPr lvl="0"/>
            <a:r>
              <a:rPr lang="en-US"/>
              <a:t>Click to add title</a:t>
            </a:r>
          </a:p>
        </p:txBody>
      </p:sp>
    </p:spTree>
    <p:extLst>
      <p:ext uri="{BB962C8B-B14F-4D97-AF65-F5344CB8AC3E}">
        <p14:creationId xmlns:p14="http://schemas.microsoft.com/office/powerpoint/2010/main" val="106779962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meline 3">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879FEA12-B562-D6B7-22AA-581C81738191}"/>
              </a:ext>
              <a:ext uri="{C183D7F6-B498-43B3-948B-1728B52AA6E4}">
                <adec:decorative xmlns:adec="http://schemas.microsoft.com/office/drawing/2017/decorative" val="1"/>
              </a:ext>
            </a:extLst>
          </p:cNvPr>
          <p:cNvSpPr/>
          <p:nvPr/>
        </p:nvSpPr>
        <p:spPr>
          <a:xfrm>
            <a:off x="0" y="0"/>
            <a:ext cx="1550566" cy="2545378"/>
          </a:xfrm>
          <a:custGeom>
            <a:avLst/>
            <a:gdLst>
              <a:gd name="f0" fmla="val 10800000"/>
              <a:gd name="f1" fmla="val 5400000"/>
              <a:gd name="f2" fmla="val 180"/>
              <a:gd name="f3" fmla="val w"/>
              <a:gd name="f4" fmla="val h"/>
              <a:gd name="f5" fmla="val 0"/>
              <a:gd name="f6" fmla="val 1550562"/>
              <a:gd name="f7" fmla="val 2545382"/>
              <a:gd name="f8" fmla="val 683117"/>
              <a:gd name="f9" fmla="val 7240"/>
              <a:gd name="f10" fmla="val 1022523"/>
              <a:gd name="f11" fmla="val 1020469"/>
              <a:gd name="f12" fmla="val 1913556"/>
              <a:gd name="f13" fmla="val 221868"/>
              <a:gd name="f14" fmla="val 2418735"/>
              <a:gd name="f15" fmla="val 1500516"/>
              <a:gd name="f16" fmla="val 102557"/>
              <a:gd name="f17" fmla="val 1405503"/>
              <a:gd name="f18" fmla="val 416582"/>
              <a:gd name="f19" fmla="val 1089274"/>
              <a:gd name="f20" fmla="val 625660"/>
              <a:gd name="f21" fmla="val 668089"/>
              <a:gd name="f22" fmla="val 673022"/>
              <a:gd name="f23" fmla="val 200390"/>
              <a:gd name="f24" fmla="+- 0 0 -90"/>
              <a:gd name="f25" fmla="*/ f3 1 1550562"/>
              <a:gd name="f26" fmla="*/ f4 1 2545382"/>
              <a:gd name="f27" fmla="val f5"/>
              <a:gd name="f28" fmla="val f6"/>
              <a:gd name="f29" fmla="val f7"/>
              <a:gd name="f30" fmla="*/ f24 f0 1"/>
              <a:gd name="f31" fmla="+- f29 0 f27"/>
              <a:gd name="f32" fmla="+- f28 0 f27"/>
              <a:gd name="f33" fmla="*/ f30 1 f2"/>
              <a:gd name="f34" fmla="*/ f32 1 1550562"/>
              <a:gd name="f35" fmla="*/ f31 1 2545382"/>
              <a:gd name="f36" fmla="*/ 683117 f32 1"/>
              <a:gd name="f37" fmla="*/ 0 f31 1"/>
              <a:gd name="f38" fmla="*/ 1550562 f32 1"/>
              <a:gd name="f39" fmla="*/ 7240 f31 1"/>
              <a:gd name="f40" fmla="*/ 221868 f32 1"/>
              <a:gd name="f41" fmla="*/ 2418735 f31 1"/>
              <a:gd name="f42" fmla="*/ 0 f32 1"/>
              <a:gd name="f43" fmla="*/ 2545382 f31 1"/>
              <a:gd name="f44" fmla="*/ 1500516 f31 1"/>
              <a:gd name="f45" fmla="*/ 102557 f32 1"/>
              <a:gd name="f46" fmla="*/ 1405503 f31 1"/>
              <a:gd name="f47" fmla="*/ 673022 f32 1"/>
              <a:gd name="f48" fmla="*/ 200390 f31 1"/>
              <a:gd name="f49" fmla="+- f33 0 f1"/>
              <a:gd name="f50" fmla="*/ f36 1 1550562"/>
              <a:gd name="f51" fmla="*/ f37 1 2545382"/>
              <a:gd name="f52" fmla="*/ f38 1 1550562"/>
              <a:gd name="f53" fmla="*/ f39 1 2545382"/>
              <a:gd name="f54" fmla="*/ f40 1 1550562"/>
              <a:gd name="f55" fmla="*/ f41 1 2545382"/>
              <a:gd name="f56" fmla="*/ f42 1 1550562"/>
              <a:gd name="f57" fmla="*/ f43 1 2545382"/>
              <a:gd name="f58" fmla="*/ f44 1 2545382"/>
              <a:gd name="f59" fmla="*/ f45 1 1550562"/>
              <a:gd name="f60" fmla="*/ f46 1 2545382"/>
              <a:gd name="f61" fmla="*/ f47 1 1550562"/>
              <a:gd name="f62" fmla="*/ f48 1 2545382"/>
              <a:gd name="f63" fmla="*/ f27 1 f34"/>
              <a:gd name="f64" fmla="*/ f28 1 f34"/>
              <a:gd name="f65" fmla="*/ f27 1 f35"/>
              <a:gd name="f66" fmla="*/ f29 1 f35"/>
              <a:gd name="f67" fmla="*/ f50 1 f34"/>
              <a:gd name="f68" fmla="*/ f51 1 f35"/>
              <a:gd name="f69" fmla="*/ f52 1 f34"/>
              <a:gd name="f70" fmla="*/ f53 1 f35"/>
              <a:gd name="f71" fmla="*/ f54 1 f34"/>
              <a:gd name="f72" fmla="*/ f55 1 f35"/>
              <a:gd name="f73" fmla="*/ f56 1 f34"/>
              <a:gd name="f74" fmla="*/ f57 1 f35"/>
              <a:gd name="f75" fmla="*/ f58 1 f35"/>
              <a:gd name="f76" fmla="*/ f59 1 f34"/>
              <a:gd name="f77" fmla="*/ f60 1 f35"/>
              <a:gd name="f78" fmla="*/ f61 1 f34"/>
              <a:gd name="f79" fmla="*/ f62 1 f35"/>
              <a:gd name="f80" fmla="*/ f63 f25 1"/>
              <a:gd name="f81" fmla="*/ f64 f25 1"/>
              <a:gd name="f82" fmla="*/ f66 f26 1"/>
              <a:gd name="f83" fmla="*/ f65 f26 1"/>
              <a:gd name="f84" fmla="*/ f67 f25 1"/>
              <a:gd name="f85" fmla="*/ f68 f26 1"/>
              <a:gd name="f86" fmla="*/ f69 f25 1"/>
              <a:gd name="f87" fmla="*/ f70 f26 1"/>
              <a:gd name="f88" fmla="*/ f71 f25 1"/>
              <a:gd name="f89" fmla="*/ f72 f26 1"/>
              <a:gd name="f90" fmla="*/ f73 f25 1"/>
              <a:gd name="f91" fmla="*/ f74 f26 1"/>
              <a:gd name="f92" fmla="*/ f75 f26 1"/>
              <a:gd name="f93" fmla="*/ f76 f25 1"/>
              <a:gd name="f94" fmla="*/ f77 f26 1"/>
              <a:gd name="f95" fmla="*/ f78 f25 1"/>
              <a:gd name="f96" fmla="*/ f79 f26 1"/>
            </a:gdLst>
            <a:ahLst/>
            <a:cxnLst>
              <a:cxn ang="3cd4">
                <a:pos x="hc" y="t"/>
              </a:cxn>
              <a:cxn ang="0">
                <a:pos x="r" y="vc"/>
              </a:cxn>
              <a:cxn ang="cd4">
                <a:pos x="hc" y="b"/>
              </a:cxn>
              <a:cxn ang="cd2">
                <a:pos x="l" y="vc"/>
              </a:cxn>
              <a:cxn ang="f49">
                <a:pos x="f84" y="f85"/>
              </a:cxn>
              <a:cxn ang="f49">
                <a:pos x="f86" y="f85"/>
              </a:cxn>
              <a:cxn ang="f49">
                <a:pos x="f86" y="f87"/>
              </a:cxn>
              <a:cxn ang="f49">
                <a:pos x="f88" y="f89"/>
              </a:cxn>
              <a:cxn ang="f49">
                <a:pos x="f90" y="f91"/>
              </a:cxn>
              <a:cxn ang="f49">
                <a:pos x="f90" y="f92"/>
              </a:cxn>
              <a:cxn ang="f49">
                <a:pos x="f93" y="f94"/>
              </a:cxn>
              <a:cxn ang="f49">
                <a:pos x="f95" y="f96"/>
              </a:cxn>
            </a:cxnLst>
            <a:rect l="f80" t="f83" r="f81" b="f82"/>
            <a:pathLst>
              <a:path w="1550562" h="2545382">
                <a:moveTo>
                  <a:pt x="f8" y="f5"/>
                </a:moveTo>
                <a:lnTo>
                  <a:pt x="f6" y="f5"/>
                </a:lnTo>
                <a:lnTo>
                  <a:pt x="f6" y="f9"/>
                </a:lnTo>
                <a:cubicBezTo>
                  <a:pt x="f6" y="f10"/>
                  <a:pt x="f11" y="f12"/>
                  <a:pt x="f13" y="f14"/>
                </a:cubicBezTo>
                <a:lnTo>
                  <a:pt x="f5" y="f7"/>
                </a:lnTo>
                <a:lnTo>
                  <a:pt x="f5" y="f15"/>
                </a:lnTo>
                <a:lnTo>
                  <a:pt x="f16" y="f17"/>
                </a:lnTo>
                <a:cubicBezTo>
                  <a:pt x="f18" y="f19"/>
                  <a:pt x="f20" y="f21"/>
                  <a:pt x="f22" y="f23"/>
                </a:cubicBezTo>
                <a:close/>
              </a:path>
            </a:pathLst>
          </a:custGeom>
          <a:solidFill>
            <a:srgbClr val="AAC3E8"/>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Freeform 9">
            <a:extLst>
              <a:ext uri="{FF2B5EF4-FFF2-40B4-BE49-F238E27FC236}">
                <a16:creationId xmlns:a16="http://schemas.microsoft.com/office/drawing/2014/main" id="{F53DAE23-260D-881E-284C-96378CD504FB}"/>
              </a:ext>
              <a:ext uri="{C183D7F6-B498-43B3-948B-1728B52AA6E4}">
                <adec:decorative xmlns:adec="http://schemas.microsoft.com/office/drawing/2017/decorative" val="1"/>
              </a:ext>
            </a:extLst>
          </p:cNvPr>
          <p:cNvSpPr/>
          <p:nvPr/>
        </p:nvSpPr>
        <p:spPr>
          <a:xfrm>
            <a:off x="0" y="0"/>
            <a:ext cx="682736" cy="1500045"/>
          </a:xfrm>
          <a:custGeom>
            <a:avLst/>
            <a:gdLst>
              <a:gd name="f0" fmla="val 10800000"/>
              <a:gd name="f1" fmla="val 5400000"/>
              <a:gd name="f2" fmla="val 180"/>
              <a:gd name="f3" fmla="val w"/>
              <a:gd name="f4" fmla="val h"/>
              <a:gd name="f5" fmla="val 0"/>
              <a:gd name="f6" fmla="val 682740"/>
              <a:gd name="f7" fmla="val 1500050"/>
              <a:gd name="f8" fmla="val 672647"/>
              <a:gd name="f9" fmla="val 200357"/>
              <a:gd name="f10" fmla="val 625294"/>
              <a:gd name="f11" fmla="val 667983"/>
              <a:gd name="f12" fmla="val 416256"/>
              <a:gd name="f13" fmla="val 1089101"/>
              <a:gd name="f14" fmla="val 102290"/>
              <a:gd name="f15" fmla="val 1405281"/>
              <a:gd name="f16" fmla="+- 0 0 -90"/>
              <a:gd name="f17" fmla="*/ f3 1 682740"/>
              <a:gd name="f18" fmla="*/ f4 1 1500050"/>
              <a:gd name="f19" fmla="val f5"/>
              <a:gd name="f20" fmla="val f6"/>
              <a:gd name="f21" fmla="val f7"/>
              <a:gd name="f22" fmla="*/ f16 f0 1"/>
              <a:gd name="f23" fmla="+- f21 0 f19"/>
              <a:gd name="f24" fmla="+- f20 0 f19"/>
              <a:gd name="f25" fmla="*/ f22 1 f2"/>
              <a:gd name="f26" fmla="*/ f24 1 682740"/>
              <a:gd name="f27" fmla="*/ f23 1 1500050"/>
              <a:gd name="f28" fmla="*/ 0 f24 1"/>
              <a:gd name="f29" fmla="*/ 0 f23 1"/>
              <a:gd name="f30" fmla="*/ 682740 f24 1"/>
              <a:gd name="f31" fmla="*/ 672647 f24 1"/>
              <a:gd name="f32" fmla="*/ 200357 f23 1"/>
              <a:gd name="f33" fmla="*/ 102290 f24 1"/>
              <a:gd name="f34" fmla="*/ 1405281 f23 1"/>
              <a:gd name="f35" fmla="*/ 1500050 f23 1"/>
              <a:gd name="f36" fmla="+- f25 0 f1"/>
              <a:gd name="f37" fmla="*/ f28 1 682740"/>
              <a:gd name="f38" fmla="*/ f29 1 1500050"/>
              <a:gd name="f39" fmla="*/ f30 1 682740"/>
              <a:gd name="f40" fmla="*/ f31 1 682740"/>
              <a:gd name="f41" fmla="*/ f32 1 1500050"/>
              <a:gd name="f42" fmla="*/ f33 1 682740"/>
              <a:gd name="f43" fmla="*/ f34 1 1500050"/>
              <a:gd name="f44" fmla="*/ f35 1 1500050"/>
              <a:gd name="f45" fmla="*/ f19 1 f26"/>
              <a:gd name="f46" fmla="*/ f20 1 f26"/>
              <a:gd name="f47" fmla="*/ f19 1 f27"/>
              <a:gd name="f48" fmla="*/ f21 1 f27"/>
              <a:gd name="f49" fmla="*/ f37 1 f26"/>
              <a:gd name="f50" fmla="*/ f38 1 f27"/>
              <a:gd name="f51" fmla="*/ f39 1 f26"/>
              <a:gd name="f52" fmla="*/ f40 1 f26"/>
              <a:gd name="f53" fmla="*/ f41 1 f27"/>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7 1"/>
              <a:gd name="f65" fmla="*/ f53 f18 1"/>
              <a:gd name="f66" fmla="*/ f54 f17 1"/>
              <a:gd name="f67" fmla="*/ f55 f18 1"/>
              <a:gd name="f68" fmla="*/ f56 f18 1"/>
            </a:gdLst>
            <a:ahLst/>
            <a:cxnLst>
              <a:cxn ang="3cd4">
                <a:pos x="hc" y="t"/>
              </a:cxn>
              <a:cxn ang="0">
                <a:pos x="r" y="vc"/>
              </a:cxn>
              <a:cxn ang="cd4">
                <a:pos x="hc" y="b"/>
              </a:cxn>
              <a:cxn ang="cd2">
                <a:pos x="l" y="vc"/>
              </a:cxn>
              <a:cxn ang="f36">
                <a:pos x="f61" y="f62"/>
              </a:cxn>
              <a:cxn ang="f36">
                <a:pos x="f63" y="f62"/>
              </a:cxn>
              <a:cxn ang="f36">
                <a:pos x="f64" y="f65"/>
              </a:cxn>
              <a:cxn ang="f36">
                <a:pos x="f66" y="f67"/>
              </a:cxn>
              <a:cxn ang="f36">
                <a:pos x="f61" y="f68"/>
              </a:cxn>
            </a:cxnLst>
            <a:rect l="f57" t="f60" r="f58" b="f59"/>
            <a:pathLst>
              <a:path w="682740" h="1500050">
                <a:moveTo>
                  <a:pt x="f5" y="f5"/>
                </a:moveTo>
                <a:lnTo>
                  <a:pt x="f6" y="f5"/>
                </a:lnTo>
                <a:lnTo>
                  <a:pt x="f8" y="f9"/>
                </a:lnTo>
                <a:cubicBezTo>
                  <a:pt x="f10" y="f11"/>
                  <a:pt x="f12" y="f13"/>
                  <a:pt x="f14" y="f15"/>
                </a:cubicBezTo>
                <a:lnTo>
                  <a:pt x="f5" y="f7"/>
                </a:lnTo>
                <a:close/>
              </a:path>
            </a:pathLst>
          </a:custGeom>
          <a:solidFill>
            <a:srgbClr val="F5CDCE"/>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4" name="Image 2">
            <a:extLst>
              <a:ext uri="{FF2B5EF4-FFF2-40B4-BE49-F238E27FC236}">
                <a16:creationId xmlns:a16="http://schemas.microsoft.com/office/drawing/2014/main" id="{EF0E3A77-6CC9-7348-C3E5-EB35BCEB4C0A}"/>
              </a:ext>
              <a:ext uri="{C183D7F6-B498-43B3-948B-1728B52AA6E4}">
                <adec:decorative xmlns:adec="http://schemas.microsoft.com/office/drawing/2017/decorative" val="1"/>
              </a:ext>
            </a:extLst>
          </p:cNvPr>
          <p:cNvSpPr/>
          <p:nvPr/>
        </p:nvSpPr>
        <p:spPr>
          <a:xfrm>
            <a:off x="170444" y="314187"/>
            <a:ext cx="775018" cy="775018"/>
          </a:xfrm>
          <a:custGeom>
            <a:avLst/>
            <a:gdLst>
              <a:gd name="f0" fmla="val 10800000"/>
              <a:gd name="f1" fmla="val 5400000"/>
              <a:gd name="f2" fmla="val 180"/>
              <a:gd name="f3" fmla="val w"/>
              <a:gd name="f4" fmla="val h"/>
              <a:gd name="f5" fmla="val 0"/>
              <a:gd name="f6" fmla="val 775021"/>
              <a:gd name="f7" fmla="val 387511"/>
              <a:gd name="f8" fmla="val 601527"/>
              <a:gd name="f9" fmla="val 173494"/>
              <a:gd name="f10" fmla="+- 0 0 -90"/>
              <a:gd name="f11" fmla="*/ f3 1 775021"/>
              <a:gd name="f12" fmla="*/ f4 1 775021"/>
              <a:gd name="f13" fmla="val f5"/>
              <a:gd name="f14" fmla="val f6"/>
              <a:gd name="f15" fmla="*/ f10 f0 1"/>
              <a:gd name="f16" fmla="+- f14 0 f13"/>
              <a:gd name="f17" fmla="*/ f15 1 f2"/>
              <a:gd name="f18" fmla="*/ f16 1 775021"/>
              <a:gd name="f19" fmla="*/ 387511 f16 1"/>
              <a:gd name="f20" fmla="*/ 775021 f16 1"/>
              <a:gd name="f21" fmla="*/ 0 f16 1"/>
              <a:gd name="f22" fmla="+- f17 0 f1"/>
              <a:gd name="f23" fmla="*/ f19 1 775021"/>
              <a:gd name="f24" fmla="*/ f20 1 775021"/>
              <a:gd name="f25" fmla="*/ f21 1 775021"/>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2 1"/>
              <a:gd name="f40" fmla="*/ f30 f11 1"/>
            </a:gdLst>
            <a:ahLst/>
            <a:cxnLst>
              <a:cxn ang="3cd4">
                <a:pos x="hc" y="t"/>
              </a:cxn>
              <a:cxn ang="0">
                <a:pos x="r" y="vc"/>
              </a:cxn>
              <a:cxn ang="cd4">
                <a:pos x="hc" y="b"/>
              </a:cxn>
              <a:cxn ang="cd2">
                <a:pos x="l" y="vc"/>
              </a:cxn>
              <a:cxn ang="f22">
                <a:pos x="f35" y="f36"/>
              </a:cxn>
              <a:cxn ang="f22">
                <a:pos x="f37" y="f38"/>
              </a:cxn>
              <a:cxn ang="f22">
                <a:pos x="f35" y="f39"/>
              </a:cxn>
              <a:cxn ang="f22">
                <a:pos x="f40" y="f38"/>
              </a:cxn>
              <a:cxn ang="f22">
                <a:pos x="f35" y="f36"/>
              </a:cxn>
            </a:cxnLst>
            <a:rect l="f31" t="f34" r="f32" b="f33"/>
            <a:pathLst>
              <a:path w="775021" h="775021">
                <a:moveTo>
                  <a:pt x="f7" y="f6"/>
                </a:moveTo>
                <a:cubicBezTo>
                  <a:pt x="f8" y="f6"/>
                  <a:pt x="f6" y="f8"/>
                  <a:pt x="f6" y="f7"/>
                </a:cubicBezTo>
                <a:cubicBezTo>
                  <a:pt x="f6" y="f9"/>
                  <a:pt x="f8" y="f5"/>
                  <a:pt x="f7" y="f5"/>
                </a:cubicBezTo>
                <a:cubicBezTo>
                  <a:pt x="f9" y="f5"/>
                  <a:pt x="f5" y="f9"/>
                  <a:pt x="f5" y="f7"/>
                </a:cubicBezTo>
                <a:cubicBezTo>
                  <a:pt x="f5" y="f8"/>
                  <a:pt x="f9" y="f6"/>
                  <a:pt x="f7" y="f6"/>
                </a:cubicBezTo>
                <a:close/>
              </a:path>
            </a:pathLst>
          </a:custGeom>
          <a:solidFill>
            <a:srgbClr val="1F2C8F"/>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5" name="Title 1">
            <a:extLst>
              <a:ext uri="{FF2B5EF4-FFF2-40B4-BE49-F238E27FC236}">
                <a16:creationId xmlns:a16="http://schemas.microsoft.com/office/drawing/2014/main" id="{3CB97298-48DB-C073-3940-AA266111659C}"/>
              </a:ext>
            </a:extLst>
          </p:cNvPr>
          <p:cNvSpPr txBox="1">
            <a:spLocks noGrp="1"/>
          </p:cNvSpPr>
          <p:nvPr>
            <p:ph type="title"/>
          </p:nvPr>
        </p:nvSpPr>
        <p:spPr>
          <a:xfrm>
            <a:off x="1550566" y="1089214"/>
            <a:ext cx="9879433" cy="980840"/>
          </a:xfrm>
        </p:spPr>
        <p:txBody>
          <a:bodyPr tIns="0" bIns="0" anchorCtr="0"/>
          <a:lstStyle>
            <a:lvl1pPr algn="l">
              <a:lnSpc>
                <a:spcPct val="100000"/>
              </a:lnSpc>
              <a:defRPr sz="3600"/>
            </a:lvl1pPr>
          </a:lstStyle>
          <a:p>
            <a:pPr lvl="0"/>
            <a:r>
              <a:rPr lang="en-US"/>
              <a:t>Click to add title</a:t>
            </a:r>
          </a:p>
        </p:txBody>
      </p:sp>
      <p:sp>
        <p:nvSpPr>
          <p:cNvPr id="6" name="Text Placeholder 54">
            <a:extLst>
              <a:ext uri="{FF2B5EF4-FFF2-40B4-BE49-F238E27FC236}">
                <a16:creationId xmlns:a16="http://schemas.microsoft.com/office/drawing/2014/main" id="{920B6976-0914-703C-7A19-225090A820B9}"/>
              </a:ext>
            </a:extLst>
          </p:cNvPr>
          <p:cNvSpPr txBox="1">
            <a:spLocks noGrp="1"/>
          </p:cNvSpPr>
          <p:nvPr>
            <p:ph type="body" idx="4294967295"/>
          </p:nvPr>
        </p:nvSpPr>
        <p:spPr>
          <a:xfrm>
            <a:off x="1550566" y="2331957"/>
            <a:ext cx="2975219" cy="3704261"/>
          </a:xfrm>
        </p:spPr>
        <p:txBody>
          <a:bodyPr tIns="0" bIns="0">
            <a:noAutofit/>
          </a:bodyPr>
          <a:lstStyle>
            <a:lvl1pPr marL="0" indent="0">
              <a:spcBef>
                <a:spcPts val="0"/>
              </a:spcBef>
              <a:spcAft>
                <a:spcPts val="1200"/>
              </a:spcAft>
              <a:buNone/>
              <a:defRPr sz="1800"/>
            </a:lvl1pPr>
          </a:lstStyle>
          <a:p>
            <a:pPr lvl="0"/>
            <a:r>
              <a:rPr lang="en-US"/>
              <a:t>Click to add subtitle</a:t>
            </a:r>
          </a:p>
        </p:txBody>
      </p:sp>
      <p:sp>
        <p:nvSpPr>
          <p:cNvPr id="7" name="Content Placeholder 2">
            <a:extLst>
              <a:ext uri="{FF2B5EF4-FFF2-40B4-BE49-F238E27FC236}">
                <a16:creationId xmlns:a16="http://schemas.microsoft.com/office/drawing/2014/main" id="{61596E9E-1F80-2965-9883-B0FD9B28D6B7}"/>
              </a:ext>
            </a:extLst>
          </p:cNvPr>
          <p:cNvSpPr txBox="1">
            <a:spLocks noGrp="1"/>
          </p:cNvSpPr>
          <p:nvPr>
            <p:ph idx="4294967295"/>
          </p:nvPr>
        </p:nvSpPr>
        <p:spPr>
          <a:xfrm>
            <a:off x="5087154" y="2331793"/>
            <a:ext cx="6345890" cy="3721818"/>
          </a:xfrm>
        </p:spPr>
        <p:txBody>
          <a:bodyPr/>
          <a:lstStyle>
            <a:lvl1pPr>
              <a:defRPr sz="1800"/>
            </a:lvl1pPr>
            <a:lvl2pPr>
              <a:defRPr sz="1800"/>
            </a:lvl2pPr>
            <a:lvl3pPr>
              <a:defRPr sz="1800"/>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a:extLst>
              <a:ext uri="{FF2B5EF4-FFF2-40B4-BE49-F238E27FC236}">
                <a16:creationId xmlns:a16="http://schemas.microsoft.com/office/drawing/2014/main" id="{644DCB61-675D-A177-9827-EBD3C0906579}"/>
              </a:ext>
            </a:extLst>
          </p:cNvPr>
          <p:cNvSpPr txBox="1">
            <a:spLocks noGrp="1"/>
          </p:cNvSpPr>
          <p:nvPr>
            <p:ph type="sldNum" sz="quarter" idx="8"/>
          </p:nvPr>
        </p:nvSpPr>
        <p:spPr>
          <a:xfrm>
            <a:off x="10358432" y="457200"/>
            <a:ext cx="1067589" cy="471492"/>
          </a:xfrm>
        </p:spPr>
        <p:txBody>
          <a:bodyPr/>
          <a:lstStyle>
            <a:lvl1pPr>
              <a:defRPr sz="1600">
                <a:latin typeface="Arial Black"/>
              </a:defRPr>
            </a:lvl1pPr>
          </a:lstStyle>
          <a:p>
            <a:pPr lvl="0"/>
            <a:fld id="{3DE1DC2A-C961-41E5-B2B4-38EB709065DD}" type="slidenum">
              <a:t>‹#›</a:t>
            </a:fld>
            <a:endParaRPr lang="en-US"/>
          </a:p>
        </p:txBody>
      </p:sp>
    </p:spTree>
    <p:extLst>
      <p:ext uri="{BB962C8B-B14F-4D97-AF65-F5344CB8AC3E}">
        <p14:creationId xmlns:p14="http://schemas.microsoft.com/office/powerpoint/2010/main" val="247155372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ummary 3">
    <p:spTree>
      <p:nvGrpSpPr>
        <p:cNvPr id="1" name=""/>
        <p:cNvGrpSpPr/>
        <p:nvPr/>
      </p:nvGrpSpPr>
      <p:grpSpPr>
        <a:xfrm>
          <a:off x="0" y="0"/>
          <a:ext cx="0" cy="0"/>
          <a:chOff x="0" y="0"/>
          <a:chExt cx="0" cy="0"/>
        </a:xfrm>
      </p:grpSpPr>
      <p:pic>
        <p:nvPicPr>
          <p:cNvPr id="2" name="Graphic 28">
            <a:extLst>
              <a:ext uri="{FF2B5EF4-FFF2-40B4-BE49-F238E27FC236}">
                <a16:creationId xmlns:a16="http://schemas.microsoft.com/office/drawing/2014/main" id="{D4C0DB3C-2E99-C169-3078-92498C948CD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t="7193"/>
          <a:stretch>
            <a:fillRect/>
          </a:stretch>
        </p:blipFill>
        <p:spPr>
          <a:xfrm>
            <a:off x="0" y="0"/>
            <a:ext cx="443346" cy="6856024"/>
          </a:xfrm>
          <a:prstGeom prst="rect">
            <a:avLst/>
          </a:prstGeom>
          <a:noFill/>
          <a:ln cap="flat">
            <a:noFill/>
          </a:ln>
        </p:spPr>
      </p:pic>
      <p:sp>
        <p:nvSpPr>
          <p:cNvPr id="3" name="Title 1">
            <a:extLst>
              <a:ext uri="{FF2B5EF4-FFF2-40B4-BE49-F238E27FC236}">
                <a16:creationId xmlns:a16="http://schemas.microsoft.com/office/drawing/2014/main" id="{7B21BD44-2F6F-1393-5C7B-891CE6C36DA6}"/>
              </a:ext>
            </a:extLst>
          </p:cNvPr>
          <p:cNvSpPr txBox="1">
            <a:spLocks noGrp="1"/>
          </p:cNvSpPr>
          <p:nvPr>
            <p:ph type="title"/>
          </p:nvPr>
        </p:nvSpPr>
        <p:spPr>
          <a:xfrm>
            <a:off x="1550566" y="1057275"/>
            <a:ext cx="9875465" cy="999750"/>
          </a:xfrm>
        </p:spPr>
        <p:txBody>
          <a:bodyPr tIns="0" bIns="0" anchorCtr="0"/>
          <a:lstStyle>
            <a:lvl1pPr algn="l">
              <a:lnSpc>
                <a:spcPct val="100000"/>
              </a:lnSpc>
              <a:defRPr sz="3600"/>
            </a:lvl1pPr>
          </a:lstStyle>
          <a:p>
            <a:pPr lvl="0"/>
            <a:r>
              <a:rPr lang="en-US"/>
              <a:t>Click to add title</a:t>
            </a:r>
          </a:p>
        </p:txBody>
      </p:sp>
      <p:sp>
        <p:nvSpPr>
          <p:cNvPr id="4" name="Freeform 48">
            <a:extLst>
              <a:ext uri="{FF2B5EF4-FFF2-40B4-BE49-F238E27FC236}">
                <a16:creationId xmlns:a16="http://schemas.microsoft.com/office/drawing/2014/main" id="{53317E54-8644-FAF6-9970-383FC9F15C51}"/>
              </a:ext>
              <a:ext uri="{C183D7F6-B498-43B3-948B-1728B52AA6E4}">
                <adec:decorative xmlns:adec="http://schemas.microsoft.com/office/drawing/2017/decorative" val="1"/>
              </a:ext>
            </a:extLst>
          </p:cNvPr>
          <p:cNvSpPr/>
          <p:nvPr/>
        </p:nvSpPr>
        <p:spPr>
          <a:xfrm flipH="1" flipV="1">
            <a:off x="0" y="4420136"/>
            <a:ext cx="1293235" cy="2437863"/>
          </a:xfrm>
          <a:custGeom>
            <a:avLst/>
            <a:gdLst>
              <a:gd name="f0" fmla="val 10800000"/>
              <a:gd name="f1" fmla="val 5400000"/>
              <a:gd name="f2" fmla="val 180"/>
              <a:gd name="f3" fmla="val w"/>
              <a:gd name="f4" fmla="val h"/>
              <a:gd name="f5" fmla="val 0"/>
              <a:gd name="f6" fmla="val 1293237"/>
              <a:gd name="f7" fmla="val 2437866"/>
              <a:gd name="f8" fmla="val 1292465"/>
              <a:gd name="f9" fmla="val 2437373"/>
              <a:gd name="f10" fmla="val 511725"/>
              <a:gd name="f11" fmla="val 1903845"/>
              <a:gd name="f12" fmla="val 1011184"/>
              <a:gd name="f13" fmla="+- 0 0 -90"/>
              <a:gd name="f14" fmla="*/ f3 1 1293237"/>
              <a:gd name="f15" fmla="*/ f4 1 2437866"/>
              <a:gd name="f16" fmla="val f5"/>
              <a:gd name="f17" fmla="val f6"/>
              <a:gd name="f18" fmla="val f7"/>
              <a:gd name="f19" fmla="*/ f13 f0 1"/>
              <a:gd name="f20" fmla="+- f18 0 f16"/>
              <a:gd name="f21" fmla="+- f17 0 f16"/>
              <a:gd name="f22" fmla="*/ f19 1 f2"/>
              <a:gd name="f23" fmla="*/ f21 1 1293237"/>
              <a:gd name="f24" fmla="*/ f20 1 2437866"/>
              <a:gd name="f25" fmla="*/ 1293237 f21 1"/>
              <a:gd name="f26" fmla="*/ 2437866 f20 1"/>
              <a:gd name="f27" fmla="*/ 1292465 f21 1"/>
              <a:gd name="f28" fmla="*/ 2437373 f20 1"/>
              <a:gd name="f29" fmla="*/ 0 f21 1"/>
              <a:gd name="f30" fmla="*/ 0 f20 1"/>
              <a:gd name="f31" fmla="+- f22 0 f1"/>
              <a:gd name="f32" fmla="*/ f25 1 1293237"/>
              <a:gd name="f33" fmla="*/ f26 1 2437866"/>
              <a:gd name="f34" fmla="*/ f27 1 1293237"/>
              <a:gd name="f35" fmla="*/ f28 1 2437866"/>
              <a:gd name="f36" fmla="*/ f29 1 1293237"/>
              <a:gd name="f37" fmla="*/ f30 1 2437866"/>
              <a:gd name="f38" fmla="*/ f16 1 f23"/>
              <a:gd name="f39" fmla="*/ f17 1 f23"/>
              <a:gd name="f40" fmla="*/ f16 1 f24"/>
              <a:gd name="f41" fmla="*/ f18 1 f24"/>
              <a:gd name="f42" fmla="*/ f32 1 f23"/>
              <a:gd name="f43" fmla="*/ f33 1 f24"/>
              <a:gd name="f44" fmla="*/ f34 1 f23"/>
              <a:gd name="f45" fmla="*/ f35 1 f24"/>
              <a:gd name="f46" fmla="*/ f36 1 f23"/>
              <a:gd name="f47" fmla="*/ f37 1 f24"/>
              <a:gd name="f48" fmla="*/ f38 f14 1"/>
              <a:gd name="f49" fmla="*/ f39 f14 1"/>
              <a:gd name="f50" fmla="*/ f41 f15 1"/>
              <a:gd name="f51" fmla="*/ f40 f15 1"/>
              <a:gd name="f52" fmla="*/ f42 f14 1"/>
              <a:gd name="f53" fmla="*/ f43 f15 1"/>
              <a:gd name="f54" fmla="*/ f44 f14 1"/>
              <a:gd name="f55" fmla="*/ f45 f15 1"/>
              <a:gd name="f56" fmla="*/ f46 f14 1"/>
              <a:gd name="f57" fmla="*/ f47 f15 1"/>
            </a:gdLst>
            <a:ahLst/>
            <a:cxnLst>
              <a:cxn ang="3cd4">
                <a:pos x="hc" y="t"/>
              </a:cxn>
              <a:cxn ang="0">
                <a:pos x="r" y="vc"/>
              </a:cxn>
              <a:cxn ang="cd4">
                <a:pos x="hc" y="b"/>
              </a:cxn>
              <a:cxn ang="cd2">
                <a:pos x="l" y="vc"/>
              </a:cxn>
              <a:cxn ang="f31">
                <a:pos x="f52" y="f53"/>
              </a:cxn>
              <a:cxn ang="f31">
                <a:pos x="f54" y="f55"/>
              </a:cxn>
              <a:cxn ang="f31">
                <a:pos x="f56" y="f57"/>
              </a:cxn>
              <a:cxn ang="f31">
                <a:pos x="f52" y="f57"/>
              </a:cxn>
            </a:cxnLst>
            <a:rect l="f48" t="f51" r="f49" b="f50"/>
            <a:pathLst>
              <a:path w="1293237" h="2437866">
                <a:moveTo>
                  <a:pt x="f6" y="f7"/>
                </a:moveTo>
                <a:lnTo>
                  <a:pt x="f8" y="f9"/>
                </a:lnTo>
                <a:cubicBezTo>
                  <a:pt x="f10" y="f11"/>
                  <a:pt x="f5" y="f12"/>
                  <a:pt x="f5" y="f5"/>
                </a:cubicBezTo>
                <a:lnTo>
                  <a:pt x="f6" y="f5"/>
                </a:lnTo>
                <a:close/>
              </a:path>
            </a:pathLst>
          </a:custGeom>
          <a:solidFill>
            <a:srgbClr val="F5CDCE"/>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5" name="Content Placeholder 3">
            <a:extLst>
              <a:ext uri="{FF2B5EF4-FFF2-40B4-BE49-F238E27FC236}">
                <a16:creationId xmlns:a16="http://schemas.microsoft.com/office/drawing/2014/main" id="{B826A8FA-6D3E-DC4C-5FEB-03D3EBDED194}"/>
              </a:ext>
            </a:extLst>
          </p:cNvPr>
          <p:cNvSpPr txBox="1">
            <a:spLocks noGrp="1"/>
          </p:cNvSpPr>
          <p:nvPr>
            <p:ph idx="4294967295"/>
          </p:nvPr>
        </p:nvSpPr>
        <p:spPr>
          <a:xfrm>
            <a:off x="1550566" y="2303026"/>
            <a:ext cx="5829144" cy="3961592"/>
          </a:xfrm>
        </p:spPr>
        <p:txBody>
          <a:bodyPr tIns="0" bIns="0"/>
          <a:lstStyle>
            <a:lvl1pPr>
              <a:spcBef>
                <a:spcPts val="1000"/>
              </a:spcBef>
              <a:defRPr sz="1800"/>
            </a:lvl1pPr>
            <a:lvl2pPr>
              <a:spcBef>
                <a:spcPts val="1000"/>
              </a:spcBef>
              <a:defRPr sz="1800"/>
            </a:lvl2pPr>
            <a:lvl3pPr>
              <a:spcBef>
                <a:spcPts val="1000"/>
              </a:spcBef>
              <a:defRPr sz="1800"/>
            </a:lvl3pPr>
            <a:lvl4pPr>
              <a:spcBef>
                <a:spcPts val="1000"/>
              </a:spcBef>
              <a:defRPr/>
            </a:lvl4pPr>
            <a:lvl5pPr>
              <a:spcBef>
                <a:spcPts val="1000"/>
              </a:spcBef>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CA4BE613-78FB-B2B0-42C7-7B86D8BFDFA6}"/>
              </a:ext>
            </a:extLst>
          </p:cNvPr>
          <p:cNvSpPr txBox="1">
            <a:spLocks noGrp="1"/>
          </p:cNvSpPr>
          <p:nvPr>
            <p:ph idx="4294967295"/>
          </p:nvPr>
        </p:nvSpPr>
        <p:spPr>
          <a:xfrm>
            <a:off x="7940841" y="2303026"/>
            <a:ext cx="3485180" cy="3961592"/>
          </a:xfrm>
        </p:spPr>
        <p:txBody>
          <a:bodyPr tIns="0" bIns="0"/>
          <a:lstStyle>
            <a:lvl1pPr>
              <a:spcBef>
                <a:spcPts val="1000"/>
              </a:spcBef>
              <a:defRPr sz="1800"/>
            </a:lvl1pPr>
            <a:lvl2pPr>
              <a:spcBef>
                <a:spcPts val="1000"/>
              </a:spcBef>
              <a:defRPr sz="1800"/>
            </a:lvl2pPr>
            <a:lvl3pPr>
              <a:spcBef>
                <a:spcPts val="1000"/>
              </a:spcBef>
              <a:defRPr sz="1800"/>
            </a:lvl3pPr>
            <a:lvl4pPr>
              <a:spcBef>
                <a:spcPts val="1000"/>
              </a:spcBef>
              <a:defRPr/>
            </a:lvl4pPr>
            <a:lvl5pPr>
              <a:spcBef>
                <a:spcPts val="1000"/>
              </a:spcBef>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a:extLst>
              <a:ext uri="{FF2B5EF4-FFF2-40B4-BE49-F238E27FC236}">
                <a16:creationId xmlns:a16="http://schemas.microsoft.com/office/drawing/2014/main" id="{3712A075-9B61-07DF-F83E-599FAC6B68EC}"/>
              </a:ext>
            </a:extLst>
          </p:cNvPr>
          <p:cNvSpPr txBox="1">
            <a:spLocks noGrp="1"/>
          </p:cNvSpPr>
          <p:nvPr>
            <p:ph type="sldNum" sz="quarter" idx="8"/>
          </p:nvPr>
        </p:nvSpPr>
        <p:spPr>
          <a:xfrm>
            <a:off x="10438479" y="457200"/>
            <a:ext cx="987552" cy="471492"/>
          </a:xfrm>
        </p:spPr>
        <p:txBody>
          <a:bodyPr/>
          <a:lstStyle>
            <a:lvl1pPr>
              <a:defRPr sz="1600">
                <a:latin typeface="Arial Black"/>
              </a:defRPr>
            </a:lvl1pPr>
          </a:lstStyle>
          <a:p>
            <a:pPr lvl="0"/>
            <a:fld id="{F63C737C-3A9C-4488-9A0F-7FAFA8392823}" type="slidenum">
              <a:t>‹#›</a:t>
            </a:fld>
            <a:endParaRPr lang="en-US"/>
          </a:p>
        </p:txBody>
      </p:sp>
      <p:pic>
        <p:nvPicPr>
          <p:cNvPr id="8" name="Graphic 42">
            <a:extLst>
              <a:ext uri="{FF2B5EF4-FFF2-40B4-BE49-F238E27FC236}">
                <a16:creationId xmlns:a16="http://schemas.microsoft.com/office/drawing/2014/main" id="{AA36D0FE-4CC8-BC09-2820-82D2C69B48E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t="7193"/>
          <a:stretch>
            <a:fillRect/>
          </a:stretch>
        </p:blipFill>
        <p:spPr>
          <a:xfrm rot="5400013">
            <a:off x="6072635" y="-5676015"/>
            <a:ext cx="443346" cy="11795375"/>
          </a:xfrm>
          <a:prstGeom prst="rect">
            <a:avLst/>
          </a:prstGeom>
          <a:noFill/>
          <a:ln cap="flat">
            <a:noFill/>
          </a:ln>
        </p:spPr>
      </p:pic>
      <p:pic>
        <p:nvPicPr>
          <p:cNvPr id="9" name="Graphic 53">
            <a:extLst>
              <a:ext uri="{FF2B5EF4-FFF2-40B4-BE49-F238E27FC236}">
                <a16:creationId xmlns:a16="http://schemas.microsoft.com/office/drawing/2014/main" id="{D95C615A-352D-94A6-DC39-2BE9D0EACC6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t="11443" r="10857"/>
          <a:stretch>
            <a:fillRect/>
          </a:stretch>
        </p:blipFill>
        <p:spPr>
          <a:xfrm rot="16200004">
            <a:off x="-6442" y="6450"/>
            <a:ext cx="1961250" cy="1948366"/>
          </a:xfrm>
          <a:prstGeom prst="rect">
            <a:avLst/>
          </a:prstGeom>
          <a:noFill/>
          <a:ln cap="flat">
            <a:noFill/>
          </a:ln>
        </p:spPr>
      </p:pic>
      <p:sp>
        <p:nvSpPr>
          <p:cNvPr id="10" name="Image 2">
            <a:extLst>
              <a:ext uri="{FF2B5EF4-FFF2-40B4-BE49-F238E27FC236}">
                <a16:creationId xmlns:a16="http://schemas.microsoft.com/office/drawing/2014/main" id="{A8D6A5A1-6E98-0785-473A-7D1942B28E54}"/>
              </a:ext>
              <a:ext uri="{C183D7F6-B498-43B3-948B-1728B52AA6E4}">
                <adec:decorative xmlns:adec="http://schemas.microsoft.com/office/drawing/2017/decorative" val="1"/>
              </a:ext>
            </a:extLst>
          </p:cNvPr>
          <p:cNvSpPr/>
          <p:nvPr/>
        </p:nvSpPr>
        <p:spPr>
          <a:xfrm>
            <a:off x="396630" y="4929576"/>
            <a:ext cx="775018" cy="775018"/>
          </a:xfrm>
          <a:custGeom>
            <a:avLst/>
            <a:gdLst>
              <a:gd name="f0" fmla="val 10800000"/>
              <a:gd name="f1" fmla="val 5400000"/>
              <a:gd name="f2" fmla="val 180"/>
              <a:gd name="f3" fmla="val w"/>
              <a:gd name="f4" fmla="val h"/>
              <a:gd name="f5" fmla="val 0"/>
              <a:gd name="f6" fmla="val 775021"/>
              <a:gd name="f7" fmla="val 387511"/>
              <a:gd name="f8" fmla="val 601527"/>
              <a:gd name="f9" fmla="val 173494"/>
              <a:gd name="f10" fmla="+- 0 0 -90"/>
              <a:gd name="f11" fmla="*/ f3 1 775021"/>
              <a:gd name="f12" fmla="*/ f4 1 775021"/>
              <a:gd name="f13" fmla="val f5"/>
              <a:gd name="f14" fmla="val f6"/>
              <a:gd name="f15" fmla="*/ f10 f0 1"/>
              <a:gd name="f16" fmla="+- f14 0 f13"/>
              <a:gd name="f17" fmla="*/ f15 1 f2"/>
              <a:gd name="f18" fmla="*/ f16 1 775021"/>
              <a:gd name="f19" fmla="*/ 387511 f16 1"/>
              <a:gd name="f20" fmla="*/ 775021 f16 1"/>
              <a:gd name="f21" fmla="*/ 0 f16 1"/>
              <a:gd name="f22" fmla="+- f17 0 f1"/>
              <a:gd name="f23" fmla="*/ f19 1 775021"/>
              <a:gd name="f24" fmla="*/ f20 1 775021"/>
              <a:gd name="f25" fmla="*/ f21 1 775021"/>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2 1"/>
              <a:gd name="f40" fmla="*/ f30 f11 1"/>
            </a:gdLst>
            <a:ahLst/>
            <a:cxnLst>
              <a:cxn ang="3cd4">
                <a:pos x="hc" y="t"/>
              </a:cxn>
              <a:cxn ang="0">
                <a:pos x="r" y="vc"/>
              </a:cxn>
              <a:cxn ang="cd4">
                <a:pos x="hc" y="b"/>
              </a:cxn>
              <a:cxn ang="cd2">
                <a:pos x="l" y="vc"/>
              </a:cxn>
              <a:cxn ang="f22">
                <a:pos x="f35" y="f36"/>
              </a:cxn>
              <a:cxn ang="f22">
                <a:pos x="f37" y="f38"/>
              </a:cxn>
              <a:cxn ang="f22">
                <a:pos x="f35" y="f39"/>
              </a:cxn>
              <a:cxn ang="f22">
                <a:pos x="f40" y="f38"/>
              </a:cxn>
              <a:cxn ang="f22">
                <a:pos x="f35" y="f36"/>
              </a:cxn>
            </a:cxnLst>
            <a:rect l="f31" t="f34" r="f32" b="f33"/>
            <a:pathLst>
              <a:path w="775021" h="775021">
                <a:moveTo>
                  <a:pt x="f7" y="f6"/>
                </a:moveTo>
                <a:cubicBezTo>
                  <a:pt x="f8" y="f6"/>
                  <a:pt x="f6" y="f8"/>
                  <a:pt x="f6" y="f7"/>
                </a:cubicBezTo>
                <a:cubicBezTo>
                  <a:pt x="f6" y="f9"/>
                  <a:pt x="f8" y="f5"/>
                  <a:pt x="f7" y="f5"/>
                </a:cubicBezTo>
                <a:cubicBezTo>
                  <a:pt x="f9" y="f5"/>
                  <a:pt x="f5" y="f9"/>
                  <a:pt x="f5" y="f7"/>
                </a:cubicBezTo>
                <a:cubicBezTo>
                  <a:pt x="f5" y="f8"/>
                  <a:pt x="f9" y="f6"/>
                  <a:pt x="f7" y="f6"/>
                </a:cubicBezTo>
                <a:close/>
              </a:path>
            </a:pathLst>
          </a:custGeom>
          <a:solidFill>
            <a:srgbClr val="1F2C8F"/>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Tree>
    <p:extLst>
      <p:ext uri="{BB962C8B-B14F-4D97-AF65-F5344CB8AC3E}">
        <p14:creationId xmlns:p14="http://schemas.microsoft.com/office/powerpoint/2010/main" val="14786029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meline 2">
    <p:spTree>
      <p:nvGrpSpPr>
        <p:cNvPr id="1" name=""/>
        <p:cNvGrpSpPr/>
        <p:nvPr/>
      </p:nvGrpSpPr>
      <p:grpSpPr>
        <a:xfrm>
          <a:off x="0" y="0"/>
          <a:ext cx="0" cy="0"/>
          <a:chOff x="0" y="0"/>
          <a:chExt cx="0" cy="0"/>
        </a:xfrm>
      </p:grpSpPr>
      <p:sp>
        <p:nvSpPr>
          <p:cNvPr id="2" name="Rectangle 32">
            <a:extLst>
              <a:ext uri="{FF2B5EF4-FFF2-40B4-BE49-F238E27FC236}">
                <a16:creationId xmlns:a16="http://schemas.microsoft.com/office/drawing/2014/main" id="{07CA41E3-399F-002B-22A2-7F20FA1FB63E}"/>
              </a:ext>
              <a:ext uri="{C183D7F6-B498-43B3-948B-1728B52AA6E4}">
                <adec:decorative xmlns:adec="http://schemas.microsoft.com/office/drawing/2017/decorative" val="1"/>
              </a:ext>
            </a:extLst>
          </p:cNvPr>
          <p:cNvSpPr/>
          <p:nvPr/>
        </p:nvSpPr>
        <p:spPr>
          <a:xfrm>
            <a:off x="-24067" y="0"/>
            <a:ext cx="12216063" cy="3467103"/>
          </a:xfrm>
          <a:prstGeom prst="rect">
            <a:avLst/>
          </a:prstGeom>
          <a:solidFill>
            <a:srgbClr val="AAC3E8"/>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50" b="0" i="0" u="none" strike="noStrike" kern="1200" cap="none" spc="0" baseline="0">
              <a:solidFill>
                <a:srgbClr val="FDFAF6"/>
              </a:solidFill>
              <a:uFillTx/>
              <a:latin typeface="Sabon Next LT"/>
            </a:endParaRPr>
          </a:p>
        </p:txBody>
      </p:sp>
      <p:sp>
        <p:nvSpPr>
          <p:cNvPr id="3" name="Rectangle 33">
            <a:extLst>
              <a:ext uri="{FF2B5EF4-FFF2-40B4-BE49-F238E27FC236}">
                <a16:creationId xmlns:a16="http://schemas.microsoft.com/office/drawing/2014/main" id="{655F5C95-15C4-0526-EF13-03AEA4585F52}"/>
              </a:ext>
              <a:ext uri="{C183D7F6-B498-43B3-948B-1728B52AA6E4}">
                <adec:decorative xmlns:adec="http://schemas.microsoft.com/office/drawing/2017/decorative" val="1"/>
              </a:ext>
            </a:extLst>
          </p:cNvPr>
          <p:cNvSpPr/>
          <p:nvPr/>
        </p:nvSpPr>
        <p:spPr>
          <a:xfrm>
            <a:off x="443346" y="420495"/>
            <a:ext cx="11305312" cy="6026728"/>
          </a:xfrm>
          <a:prstGeom prst="rect">
            <a:avLst/>
          </a:prstGeom>
          <a:solidFill>
            <a:srgbClr val="FDFAF6"/>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FDFAF6"/>
              </a:solidFill>
              <a:uFillTx/>
              <a:latin typeface="Sabon Next LT"/>
            </a:endParaRPr>
          </a:p>
        </p:txBody>
      </p:sp>
      <p:sp>
        <p:nvSpPr>
          <p:cNvPr id="4" name="Title 1">
            <a:extLst>
              <a:ext uri="{FF2B5EF4-FFF2-40B4-BE49-F238E27FC236}">
                <a16:creationId xmlns:a16="http://schemas.microsoft.com/office/drawing/2014/main" id="{AB0D9691-61EF-4D1A-65C7-1426DBAF2DDB}"/>
              </a:ext>
            </a:extLst>
          </p:cNvPr>
          <p:cNvSpPr txBox="1">
            <a:spLocks noGrp="1"/>
          </p:cNvSpPr>
          <p:nvPr>
            <p:ph type="title"/>
          </p:nvPr>
        </p:nvSpPr>
        <p:spPr>
          <a:xfrm>
            <a:off x="914400" y="1057275"/>
            <a:ext cx="10511631" cy="1012789"/>
          </a:xfrm>
        </p:spPr>
        <p:txBody>
          <a:bodyPr tIns="0" bIns="0"/>
          <a:lstStyle>
            <a:lvl1pPr>
              <a:lnSpc>
                <a:spcPct val="100000"/>
              </a:lnSpc>
              <a:defRPr sz="3600"/>
            </a:lvl1pPr>
          </a:lstStyle>
          <a:p>
            <a:pPr lvl="0"/>
            <a:r>
              <a:rPr lang="en-US"/>
              <a:t>Click to add title</a:t>
            </a:r>
          </a:p>
        </p:txBody>
      </p:sp>
      <p:sp>
        <p:nvSpPr>
          <p:cNvPr id="5" name="Content Placeholder 5">
            <a:extLst>
              <a:ext uri="{FF2B5EF4-FFF2-40B4-BE49-F238E27FC236}">
                <a16:creationId xmlns:a16="http://schemas.microsoft.com/office/drawing/2014/main" id="{87D8FCDF-D517-A8F5-8BE3-F77B64F46498}"/>
              </a:ext>
            </a:extLst>
          </p:cNvPr>
          <p:cNvSpPr txBox="1">
            <a:spLocks noGrp="1"/>
          </p:cNvSpPr>
          <p:nvPr>
            <p:ph idx="4294967295"/>
          </p:nvPr>
        </p:nvSpPr>
        <p:spPr>
          <a:xfrm>
            <a:off x="914400" y="2316065"/>
            <a:ext cx="10511631" cy="3948552"/>
          </a:xfrm>
        </p:spPr>
        <p:txBody>
          <a:bodyPr tIns="91440" bIns="91440"/>
          <a:lstStyle>
            <a:lvl1pPr>
              <a:spcBef>
                <a:spcPts val="1000"/>
              </a:spcBef>
              <a:defRPr sz="1800"/>
            </a:lvl1pPr>
            <a:lvl2pPr>
              <a:spcBef>
                <a:spcPts val="1000"/>
              </a:spcBef>
              <a:defRPr sz="1800"/>
            </a:lvl2pPr>
            <a:lvl3pPr>
              <a:spcBef>
                <a:spcPts val="1000"/>
              </a:spcBef>
              <a:defRPr sz="1800"/>
            </a:lvl3pPr>
            <a:lvl4pPr>
              <a:spcBef>
                <a:spcPts val="1000"/>
              </a:spcBef>
              <a:defRPr/>
            </a:lvl4pPr>
            <a:lvl5pPr>
              <a:spcBef>
                <a:spcPts val="1000"/>
              </a:spcBef>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a:extLst>
              <a:ext uri="{FF2B5EF4-FFF2-40B4-BE49-F238E27FC236}">
                <a16:creationId xmlns:a16="http://schemas.microsoft.com/office/drawing/2014/main" id="{B260D411-AA81-D5A0-0BD2-A43848EF5CC9}"/>
              </a:ext>
            </a:extLst>
          </p:cNvPr>
          <p:cNvSpPr txBox="1">
            <a:spLocks noGrp="1"/>
          </p:cNvSpPr>
          <p:nvPr>
            <p:ph type="sldNum" sz="quarter" idx="8"/>
          </p:nvPr>
        </p:nvSpPr>
        <p:spPr>
          <a:xfrm>
            <a:off x="10358432" y="457200"/>
            <a:ext cx="1067589" cy="471492"/>
          </a:xfrm>
        </p:spPr>
        <p:txBody>
          <a:bodyPr/>
          <a:lstStyle>
            <a:lvl1pPr>
              <a:defRPr sz="1600">
                <a:latin typeface="Arial Black"/>
              </a:defRPr>
            </a:lvl1pPr>
          </a:lstStyle>
          <a:p>
            <a:pPr lvl="0"/>
            <a:fld id="{4BDD6757-2F2A-43A9-8355-CD2D47307E52}" type="slidenum">
              <a:t>‹#›</a:t>
            </a:fld>
            <a:endParaRPr lang="en-US"/>
          </a:p>
        </p:txBody>
      </p:sp>
    </p:spTree>
    <p:extLst>
      <p:ext uri="{BB962C8B-B14F-4D97-AF65-F5344CB8AC3E}">
        <p14:creationId xmlns:p14="http://schemas.microsoft.com/office/powerpoint/2010/main" val="2822286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Pr>
        <a:solidFill>
          <a:srgbClr val="1F2C8F"/>
        </a:solidFill>
        <a:effectLst/>
      </p:bgPr>
    </p:bg>
    <p:spTree>
      <p:nvGrpSpPr>
        <p:cNvPr id="1" name=""/>
        <p:cNvGrpSpPr/>
        <p:nvPr/>
      </p:nvGrpSpPr>
      <p:grpSpPr>
        <a:xfrm>
          <a:off x="0" y="0"/>
          <a:ext cx="0" cy="0"/>
          <a:chOff x="0" y="0"/>
          <a:chExt cx="0" cy="0"/>
        </a:xfrm>
      </p:grpSpPr>
      <p:sp>
        <p:nvSpPr>
          <p:cNvPr id="2" name="Freeform: Shape 12">
            <a:extLst>
              <a:ext uri="{FF2B5EF4-FFF2-40B4-BE49-F238E27FC236}">
                <a16:creationId xmlns:a16="http://schemas.microsoft.com/office/drawing/2014/main" id="{EE6BFB56-9363-DE33-5970-2CF3A30A374D}"/>
              </a:ext>
              <a:ext uri="{C183D7F6-B498-43B3-948B-1728B52AA6E4}">
                <adec:decorative xmlns:adec="http://schemas.microsoft.com/office/drawing/2017/decorative" val="1"/>
              </a:ext>
            </a:extLst>
          </p:cNvPr>
          <p:cNvSpPr/>
          <p:nvPr/>
        </p:nvSpPr>
        <p:spPr>
          <a:xfrm>
            <a:off x="0" y="0"/>
            <a:ext cx="8948739" cy="6858000"/>
          </a:xfrm>
          <a:custGeom>
            <a:avLst/>
            <a:gdLst>
              <a:gd name="f0" fmla="val 10800000"/>
              <a:gd name="f1" fmla="val 5400000"/>
              <a:gd name="f2" fmla="val 180"/>
              <a:gd name="f3" fmla="val w"/>
              <a:gd name="f4" fmla="val h"/>
              <a:gd name="f5" fmla="val 0"/>
              <a:gd name="f6" fmla="val 8948738"/>
              <a:gd name="f7" fmla="val 6858000"/>
              <a:gd name="f8" fmla="val 5932941"/>
              <a:gd name="f9" fmla="val 6047310"/>
              <a:gd name="f10" fmla="val 14613"/>
              <a:gd name="f11" fmla="val 7690210"/>
              <a:gd name="f12" fmla="val 267026"/>
              <a:gd name="f13" fmla="val 1693971"/>
              <a:gd name="f14" fmla="val 3416480"/>
              <a:gd name="f15" fmla="val 5257788"/>
              <a:gd name="f16" fmla="val 7510634"/>
              <a:gd name="f17" fmla="val 6761349"/>
              <a:gd name="f18" fmla="val 5702202"/>
              <a:gd name="f19" fmla="val 6853523"/>
              <a:gd name="f20" fmla="val 5526113"/>
              <a:gd name="f21" fmla="+- 0 0 -90"/>
              <a:gd name="f22" fmla="*/ f3 1 8948738"/>
              <a:gd name="f23" fmla="*/ f4 1 6858000"/>
              <a:gd name="f24" fmla="val f5"/>
              <a:gd name="f25" fmla="val f6"/>
              <a:gd name="f26" fmla="val f7"/>
              <a:gd name="f27" fmla="*/ f21 f0 1"/>
              <a:gd name="f28" fmla="+- f26 0 f24"/>
              <a:gd name="f29" fmla="+- f25 0 f24"/>
              <a:gd name="f30" fmla="*/ f27 1 f2"/>
              <a:gd name="f31" fmla="*/ f29 1 8948738"/>
              <a:gd name="f32" fmla="*/ f28 1 6858000"/>
              <a:gd name="f33" fmla="*/ 0 f29 1"/>
              <a:gd name="f34" fmla="*/ 0 f28 1"/>
              <a:gd name="f35" fmla="*/ 5932941 f29 1"/>
              <a:gd name="f36" fmla="*/ 6047310 f29 1"/>
              <a:gd name="f37" fmla="*/ 14613 f28 1"/>
              <a:gd name="f38" fmla="*/ 8948738 f29 1"/>
              <a:gd name="f39" fmla="*/ 3416480 f28 1"/>
              <a:gd name="f40" fmla="*/ 5702202 f29 1"/>
              <a:gd name="f41" fmla="*/ 6853523 f28 1"/>
              <a:gd name="f42" fmla="*/ 5526113 f29 1"/>
              <a:gd name="f43" fmla="*/ 6858000 f28 1"/>
              <a:gd name="f44" fmla="+- f30 0 f1"/>
              <a:gd name="f45" fmla="*/ f33 1 8948738"/>
              <a:gd name="f46" fmla="*/ f34 1 6858000"/>
              <a:gd name="f47" fmla="*/ f35 1 8948738"/>
              <a:gd name="f48" fmla="*/ f36 1 8948738"/>
              <a:gd name="f49" fmla="*/ f37 1 6858000"/>
              <a:gd name="f50" fmla="*/ f38 1 8948738"/>
              <a:gd name="f51" fmla="*/ f39 1 6858000"/>
              <a:gd name="f52" fmla="*/ f40 1 8948738"/>
              <a:gd name="f53" fmla="*/ f41 1 6858000"/>
              <a:gd name="f54" fmla="*/ f42 1 8948738"/>
              <a:gd name="f55" fmla="*/ f43 1 6858000"/>
              <a:gd name="f56" fmla="*/ f24 1 f31"/>
              <a:gd name="f57" fmla="*/ f25 1 f31"/>
              <a:gd name="f58" fmla="*/ f24 1 f32"/>
              <a:gd name="f59" fmla="*/ f26 1 f32"/>
              <a:gd name="f60" fmla="*/ f45 1 f31"/>
              <a:gd name="f61" fmla="*/ f46 1 f32"/>
              <a:gd name="f62" fmla="*/ f47 1 f31"/>
              <a:gd name="f63" fmla="*/ f48 1 f31"/>
              <a:gd name="f64" fmla="*/ f49 1 f32"/>
              <a:gd name="f65" fmla="*/ f50 1 f31"/>
              <a:gd name="f66" fmla="*/ f51 1 f32"/>
              <a:gd name="f67" fmla="*/ f52 1 f31"/>
              <a:gd name="f68" fmla="*/ f53 1 f32"/>
              <a:gd name="f69" fmla="*/ f54 1 f31"/>
              <a:gd name="f70" fmla="*/ f55 1 f32"/>
              <a:gd name="f71" fmla="*/ f56 f22 1"/>
              <a:gd name="f72" fmla="*/ f57 f22 1"/>
              <a:gd name="f73" fmla="*/ f59 f23 1"/>
              <a:gd name="f74" fmla="*/ f58 f23 1"/>
              <a:gd name="f75" fmla="*/ f60 f22 1"/>
              <a:gd name="f76" fmla="*/ f61 f23 1"/>
              <a:gd name="f77" fmla="*/ f62 f22 1"/>
              <a:gd name="f78" fmla="*/ f63 f22 1"/>
              <a:gd name="f79" fmla="*/ f64 f23 1"/>
              <a:gd name="f80" fmla="*/ f65 f22 1"/>
              <a:gd name="f81" fmla="*/ f66 f23 1"/>
              <a:gd name="f82" fmla="*/ f67 f22 1"/>
              <a:gd name="f83" fmla="*/ f68 f23 1"/>
              <a:gd name="f84" fmla="*/ f69 f22 1"/>
              <a:gd name="f85" fmla="*/ f70 f23 1"/>
            </a:gdLst>
            <a:ahLst/>
            <a:cxnLst>
              <a:cxn ang="3cd4">
                <a:pos x="hc" y="t"/>
              </a:cxn>
              <a:cxn ang="0">
                <a:pos x="r" y="vc"/>
              </a:cxn>
              <a:cxn ang="cd4">
                <a:pos x="hc" y="b"/>
              </a:cxn>
              <a:cxn ang="cd2">
                <a:pos x="l" y="vc"/>
              </a:cxn>
              <a:cxn ang="f44">
                <a:pos x="f75" y="f76"/>
              </a:cxn>
              <a:cxn ang="f44">
                <a:pos x="f77" y="f76"/>
              </a:cxn>
              <a:cxn ang="f44">
                <a:pos x="f78" y="f79"/>
              </a:cxn>
              <a:cxn ang="f44">
                <a:pos x="f80" y="f81"/>
              </a:cxn>
              <a:cxn ang="f44">
                <a:pos x="f82" y="f83"/>
              </a:cxn>
              <a:cxn ang="f44">
                <a:pos x="f84" y="f85"/>
              </a:cxn>
              <a:cxn ang="f44">
                <a:pos x="f75" y="f85"/>
              </a:cxn>
            </a:cxnLst>
            <a:rect l="f71" t="f74" r="f72" b="f73"/>
            <a:pathLst>
              <a:path w="8948738" h="6858000">
                <a:moveTo>
                  <a:pt x="f5" y="f5"/>
                </a:moveTo>
                <a:lnTo>
                  <a:pt x="f8" y="f5"/>
                </a:lnTo>
                <a:lnTo>
                  <a:pt x="f9" y="f10"/>
                </a:lnTo>
                <a:cubicBezTo>
                  <a:pt x="f11" y="f12"/>
                  <a:pt x="f6" y="f13"/>
                  <a:pt x="f6" y="f14"/>
                </a:cubicBezTo>
                <a:cubicBezTo>
                  <a:pt x="f6" y="f15"/>
                  <a:pt x="f16" y="f17"/>
                  <a:pt x="f18" y="f19"/>
                </a:cubicBezTo>
                <a:lnTo>
                  <a:pt x="f20" y="f7"/>
                </a:lnTo>
                <a:lnTo>
                  <a:pt x="f5" y="f7"/>
                </a:lnTo>
                <a:close/>
              </a:path>
            </a:pathLst>
          </a:custGeom>
          <a:solidFill>
            <a:srgbClr val="FDFAF6"/>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Freeform: Shape 18">
            <a:extLst>
              <a:ext uri="{FF2B5EF4-FFF2-40B4-BE49-F238E27FC236}">
                <a16:creationId xmlns:a16="http://schemas.microsoft.com/office/drawing/2014/main" id="{A8F84BEB-0501-F8FC-E7B9-31DA5FEE5928}"/>
              </a:ext>
              <a:ext uri="{C183D7F6-B498-43B3-948B-1728B52AA6E4}">
                <adec:decorative xmlns:adec="http://schemas.microsoft.com/office/drawing/2017/decorative" val="1"/>
              </a:ext>
            </a:extLst>
          </p:cNvPr>
          <p:cNvSpPr/>
          <p:nvPr/>
        </p:nvSpPr>
        <p:spPr>
          <a:xfrm>
            <a:off x="7527505" y="0"/>
            <a:ext cx="4671276" cy="6858000"/>
          </a:xfrm>
          <a:custGeom>
            <a:avLst/>
            <a:gdLst>
              <a:gd name="f0" fmla="val 10800000"/>
              <a:gd name="f1" fmla="val 5400000"/>
              <a:gd name="f2" fmla="val 180"/>
              <a:gd name="f3" fmla="val w"/>
              <a:gd name="f4" fmla="val h"/>
              <a:gd name="f5" fmla="val 0"/>
              <a:gd name="f6" fmla="val 4653374"/>
              <a:gd name="f7" fmla="val 6831717"/>
              <a:gd name="f8" fmla="val 3416476"/>
              <a:gd name="f9" fmla="val 1529612"/>
              <a:gd name="f10" fmla="val 5302406"/>
              <a:gd name="f11" fmla="val 3415863"/>
              <a:gd name="f12" fmla="val 1529335"/>
              <a:gd name="f13" fmla="val 1529607"/>
              <a:gd name="f14" fmla="+- 0 0 -90"/>
              <a:gd name="f15" fmla="*/ f3 1 4653374"/>
              <a:gd name="f16" fmla="*/ f4 1 6831717"/>
              <a:gd name="f17" fmla="val f5"/>
              <a:gd name="f18" fmla="val f6"/>
              <a:gd name="f19" fmla="val f7"/>
              <a:gd name="f20" fmla="*/ f14 f0 1"/>
              <a:gd name="f21" fmla="+- f19 0 f17"/>
              <a:gd name="f22" fmla="+- f18 0 f17"/>
              <a:gd name="f23" fmla="*/ f20 1 f2"/>
              <a:gd name="f24" fmla="*/ f22 1 4653374"/>
              <a:gd name="f25" fmla="*/ f21 1 6831717"/>
              <a:gd name="f26" fmla="*/ 3416476 f22 1"/>
              <a:gd name="f27" fmla="*/ 0 f21 1"/>
              <a:gd name="f28" fmla="*/ 4653374 f22 1"/>
              <a:gd name="f29" fmla="*/ 6831717 f21 1"/>
              <a:gd name="f30" fmla="*/ 0 f22 1"/>
              <a:gd name="f31" fmla="*/ 3415863 f21 1"/>
              <a:gd name="f32" fmla="+- f23 0 f1"/>
              <a:gd name="f33" fmla="*/ f26 1 4653374"/>
              <a:gd name="f34" fmla="*/ f27 1 6831717"/>
              <a:gd name="f35" fmla="*/ f28 1 4653374"/>
              <a:gd name="f36" fmla="*/ f29 1 6831717"/>
              <a:gd name="f37" fmla="*/ f30 1 4653374"/>
              <a:gd name="f38" fmla="*/ f31 1 6831717"/>
              <a:gd name="f39" fmla="*/ f17 1 f24"/>
              <a:gd name="f40" fmla="*/ f18 1 f24"/>
              <a:gd name="f41" fmla="*/ f17 1 f25"/>
              <a:gd name="f42" fmla="*/ f19 1 f25"/>
              <a:gd name="f43" fmla="*/ f33 1 f24"/>
              <a:gd name="f44" fmla="*/ f34 1 f25"/>
              <a:gd name="f45" fmla="*/ f35 1 f24"/>
              <a:gd name="f46" fmla="*/ f36 1 f25"/>
              <a:gd name="f47" fmla="*/ f37 1 f24"/>
              <a:gd name="f48" fmla="*/ f38 1 f25"/>
              <a:gd name="f49" fmla="*/ f39 f15 1"/>
              <a:gd name="f50" fmla="*/ f40 f15 1"/>
              <a:gd name="f51" fmla="*/ f42 f16 1"/>
              <a:gd name="f52" fmla="*/ f41 f16 1"/>
              <a:gd name="f53" fmla="*/ f43 f15 1"/>
              <a:gd name="f54" fmla="*/ f44 f16 1"/>
              <a:gd name="f55" fmla="*/ f45 f15 1"/>
              <a:gd name="f56" fmla="*/ f46 f16 1"/>
              <a:gd name="f57" fmla="*/ f47 f15 1"/>
              <a:gd name="f58" fmla="*/ f48 f16 1"/>
            </a:gdLst>
            <a:ahLst/>
            <a:cxnLst>
              <a:cxn ang="3cd4">
                <a:pos x="hc" y="t"/>
              </a:cxn>
              <a:cxn ang="0">
                <a:pos x="r" y="vc"/>
              </a:cxn>
              <a:cxn ang="cd4">
                <a:pos x="hc" y="b"/>
              </a:cxn>
              <a:cxn ang="cd2">
                <a:pos x="l" y="vc"/>
              </a:cxn>
              <a:cxn ang="f32">
                <a:pos x="f53" y="f54"/>
              </a:cxn>
              <a:cxn ang="f32">
                <a:pos x="f55" y="f54"/>
              </a:cxn>
              <a:cxn ang="f32">
                <a:pos x="f55" y="f56"/>
              </a:cxn>
              <a:cxn ang="f32">
                <a:pos x="f53" y="f56"/>
              </a:cxn>
              <a:cxn ang="f32">
                <a:pos x="f57" y="f58"/>
              </a:cxn>
              <a:cxn ang="f32">
                <a:pos x="f53" y="f54"/>
              </a:cxn>
            </a:cxnLst>
            <a:rect l="f49" t="f52" r="f50" b="f51"/>
            <a:pathLst>
              <a:path w="4653374" h="6831717">
                <a:moveTo>
                  <a:pt x="f8" y="f5"/>
                </a:moveTo>
                <a:lnTo>
                  <a:pt x="f6" y="f5"/>
                </a:lnTo>
                <a:lnTo>
                  <a:pt x="f6" y="f7"/>
                </a:lnTo>
                <a:lnTo>
                  <a:pt x="f8" y="f7"/>
                </a:lnTo>
                <a:cubicBezTo>
                  <a:pt x="f9" y="f7"/>
                  <a:pt x="f5" y="f10"/>
                  <a:pt x="f5" y="f11"/>
                </a:cubicBezTo>
                <a:cubicBezTo>
                  <a:pt x="f5" y="f12"/>
                  <a:pt x="f13" y="f5"/>
                  <a:pt x="f8" y="f5"/>
                </a:cubicBezTo>
                <a:close/>
              </a:path>
            </a:pathLst>
          </a:custGeom>
          <a:solidFill>
            <a:srgbClr val="F5CDCE"/>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pic>
        <p:nvPicPr>
          <p:cNvPr id="4" name="Image 2">
            <a:extLst>
              <a:ext uri="{FF2B5EF4-FFF2-40B4-BE49-F238E27FC236}">
                <a16:creationId xmlns:a16="http://schemas.microsoft.com/office/drawing/2014/main" id="{09BDBCC0-8329-E55E-F8AE-7979ECF7EC8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8766590" y="0"/>
            <a:ext cx="3432191" cy="3432191"/>
          </a:xfrm>
          <a:prstGeom prst="rect">
            <a:avLst/>
          </a:prstGeom>
          <a:noFill/>
          <a:ln cap="flat">
            <a:noFill/>
          </a:ln>
        </p:spPr>
      </p:pic>
      <p:sp>
        <p:nvSpPr>
          <p:cNvPr id="5" name="Title 1">
            <a:extLst>
              <a:ext uri="{FF2B5EF4-FFF2-40B4-BE49-F238E27FC236}">
                <a16:creationId xmlns:a16="http://schemas.microsoft.com/office/drawing/2014/main" id="{CC56EB3F-863C-38A2-91AC-1303B4D91A58}"/>
              </a:ext>
            </a:extLst>
          </p:cNvPr>
          <p:cNvSpPr txBox="1">
            <a:spLocks noGrp="1"/>
          </p:cNvSpPr>
          <p:nvPr>
            <p:ph type="title"/>
          </p:nvPr>
        </p:nvSpPr>
        <p:spPr>
          <a:xfrm>
            <a:off x="914400" y="849779"/>
            <a:ext cx="5715000" cy="2727710"/>
          </a:xfrm>
        </p:spPr>
        <p:txBody>
          <a:bodyPr tIns="0" bIns="0" anchorCtr="0"/>
          <a:lstStyle>
            <a:lvl1pPr algn="l">
              <a:lnSpc>
                <a:spcPct val="100000"/>
              </a:lnSpc>
              <a:defRPr sz="3600"/>
            </a:lvl1pPr>
          </a:lstStyle>
          <a:p>
            <a:pPr lvl="0"/>
            <a:r>
              <a:rPr lang="en-US"/>
              <a:t>Click to add title</a:t>
            </a:r>
          </a:p>
        </p:txBody>
      </p:sp>
      <p:sp>
        <p:nvSpPr>
          <p:cNvPr id="6" name="Subtitle 2">
            <a:extLst>
              <a:ext uri="{FF2B5EF4-FFF2-40B4-BE49-F238E27FC236}">
                <a16:creationId xmlns:a16="http://schemas.microsoft.com/office/drawing/2014/main" id="{443A26B7-3208-1DBA-12BB-4E52FE7BC0DA}"/>
              </a:ext>
            </a:extLst>
          </p:cNvPr>
          <p:cNvSpPr txBox="1">
            <a:spLocks noGrp="1"/>
          </p:cNvSpPr>
          <p:nvPr>
            <p:ph type="subTitle" idx="4294967295"/>
          </p:nvPr>
        </p:nvSpPr>
        <p:spPr>
          <a:xfrm>
            <a:off x="914400" y="3813605"/>
            <a:ext cx="5715000" cy="2234638"/>
          </a:xfrm>
        </p:spPr>
        <p:txBody>
          <a:bodyPr tIns="0" bIns="0"/>
          <a:lstStyle>
            <a:lvl1pPr marL="0" indent="0">
              <a:spcBef>
                <a:spcPts val="575"/>
              </a:spcBef>
              <a:buNone/>
              <a:defRPr sz="2400"/>
            </a:lvl1pPr>
          </a:lstStyle>
          <a:p>
            <a:pPr lvl="0"/>
            <a:r>
              <a:rPr lang="en-US"/>
              <a:t>Click to add subtitle</a:t>
            </a:r>
          </a:p>
        </p:txBody>
      </p:sp>
    </p:spTree>
    <p:extLst>
      <p:ext uri="{BB962C8B-B14F-4D97-AF65-F5344CB8AC3E}">
        <p14:creationId xmlns:p14="http://schemas.microsoft.com/office/powerpoint/2010/main" val="18129279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Freeform: Shape 6">
            <a:extLst>
              <a:ext uri="{FF2B5EF4-FFF2-40B4-BE49-F238E27FC236}">
                <a16:creationId xmlns:a16="http://schemas.microsoft.com/office/drawing/2014/main" id="{848EC538-BFDE-1886-95BE-921E2F8CB966}"/>
              </a:ext>
              <a:ext uri="{C183D7F6-B498-43B3-948B-1728B52AA6E4}">
                <adec:decorative xmlns:adec="http://schemas.microsoft.com/office/drawing/2017/decorative" val="1"/>
              </a:ext>
            </a:extLst>
          </p:cNvPr>
          <p:cNvSpPr/>
          <p:nvPr/>
        </p:nvSpPr>
        <p:spPr>
          <a:xfrm>
            <a:off x="0" y="0"/>
            <a:ext cx="2242831" cy="2102964"/>
          </a:xfrm>
          <a:custGeom>
            <a:avLst/>
            <a:gdLst>
              <a:gd name="f0" fmla="val 10800000"/>
              <a:gd name="f1" fmla="val 5400000"/>
              <a:gd name="f2" fmla="val 180"/>
              <a:gd name="f3" fmla="val w"/>
              <a:gd name="f4" fmla="val h"/>
              <a:gd name="f5" fmla="val 0"/>
              <a:gd name="f6" fmla="val 2242827"/>
              <a:gd name="f7" fmla="val 2102966"/>
              <a:gd name="f8" fmla="val 2220549"/>
              <a:gd name="f9" fmla="val 2238641"/>
              <a:gd name="f10" fmla="val 82607"/>
              <a:gd name="f11" fmla="val 2123193"/>
              <a:gd name="f12" fmla="val 1215807"/>
              <a:gd name="f13" fmla="val 1163255"/>
              <a:gd name="f14" fmla="val 1"/>
              <a:gd name="f15" fmla="val 2080690"/>
              <a:gd name="f16" fmla="val 1151759"/>
              <a:gd name="f17" fmla="val 2102176"/>
              <a:gd name="f18" fmla="val 1202330"/>
              <a:gd name="f19" fmla="val 2216479"/>
              <a:gd name="f20" fmla="val 80336"/>
              <a:gd name="f21" fmla="val 2098030"/>
              <a:gd name="f22" fmla="val 2120412"/>
              <a:gd name="f23" fmla="val 2116859"/>
              <a:gd name="f24" fmla="val 70117"/>
              <a:gd name="f25" fmla="val 2007691"/>
              <a:gd name="f26" fmla="val 1141666"/>
              <a:gd name="f27" fmla="val 1099966"/>
              <a:gd name="f28" fmla="val 1980571"/>
              <a:gd name="f29" fmla="val 1958295"/>
              <a:gd name="f30" fmla="val 1088470"/>
              <a:gd name="f31" fmla="val 1986577"/>
              <a:gd name="f32" fmla="val 1128187"/>
              <a:gd name="f33" fmla="val 2094588"/>
              <a:gd name="f34" fmla="val 67938"/>
              <a:gd name="f35" fmla="val 1975608"/>
              <a:gd name="f36" fmla="val 1997887"/>
              <a:gd name="f37" fmla="val 1994968"/>
              <a:gd name="f38" fmla="val 57611"/>
              <a:gd name="f39" fmla="val 1892090"/>
              <a:gd name="f40" fmla="val 1067493"/>
              <a:gd name="f41" fmla="val 1036676"/>
              <a:gd name="f42" fmla="val 1858047"/>
              <a:gd name="f43" fmla="val 1835771"/>
              <a:gd name="f44" fmla="val 1025181"/>
              <a:gd name="f45" fmla="val 1871073"/>
              <a:gd name="f46" fmla="val 1053919"/>
              <a:gd name="f47" fmla="val 1972805"/>
              <a:gd name="f48" fmla="val 55322"/>
              <a:gd name="f49" fmla="val 1853193"/>
              <a:gd name="f50" fmla="val 1875472"/>
              <a:gd name="f51" fmla="val 1873186"/>
              <a:gd name="f52" fmla="val 45119"/>
              <a:gd name="f53" fmla="val 1776588"/>
              <a:gd name="f54" fmla="val 993350"/>
              <a:gd name="f55" fmla="val 973388"/>
              <a:gd name="f56" fmla="val 1735650"/>
              <a:gd name="f57" fmla="val 1713374"/>
              <a:gd name="f58" fmla="val 961784"/>
              <a:gd name="f59" fmla="val 1755557"/>
              <a:gd name="f60" fmla="val 979877"/>
              <a:gd name="f61" fmla="val 1851022"/>
              <a:gd name="f62" fmla="val 42848"/>
              <a:gd name="f63" fmla="val 1730668"/>
              <a:gd name="f64" fmla="val 1753056"/>
              <a:gd name="f65" fmla="val 1751404"/>
              <a:gd name="f66" fmla="val 32610"/>
              <a:gd name="f67" fmla="val 1661086"/>
              <a:gd name="f68" fmla="val 919190"/>
              <a:gd name="f69" fmla="val 910098"/>
              <a:gd name="f70" fmla="val 1613232"/>
              <a:gd name="f71" fmla="val 1590961"/>
              <a:gd name="f72" fmla="val 898495"/>
              <a:gd name="f73" fmla="val 1639954"/>
              <a:gd name="f74" fmla="val 905712"/>
              <a:gd name="f75" fmla="val 1729127"/>
              <a:gd name="f76" fmla="val 30432"/>
              <a:gd name="f77" fmla="val 1608247"/>
              <a:gd name="f78" fmla="val 1630525"/>
              <a:gd name="f79" fmla="val 1629507"/>
              <a:gd name="f80" fmla="val 20086"/>
              <a:gd name="f81" fmla="val 1545469"/>
              <a:gd name="f82" fmla="val 844919"/>
              <a:gd name="f83" fmla="val 846701"/>
              <a:gd name="f84" fmla="val 1490712"/>
              <a:gd name="f85" fmla="val 1468436"/>
              <a:gd name="f86" fmla="val 835206"/>
              <a:gd name="f87" fmla="val 1524451"/>
              <a:gd name="f88" fmla="val 831445"/>
              <a:gd name="f89" fmla="val 1607345"/>
              <a:gd name="f90" fmla="val 17816"/>
              <a:gd name="f91" fmla="val 1485833"/>
              <a:gd name="f92" fmla="val 1508109"/>
              <a:gd name="f93" fmla="val 1507724"/>
              <a:gd name="f94" fmla="val 7596"/>
              <a:gd name="f95" fmla="val 1429966"/>
              <a:gd name="f96" fmla="val 770778"/>
              <a:gd name="f97" fmla="val 783416"/>
              <a:gd name="f98" fmla="val 1368317"/>
              <a:gd name="f99" fmla="val 1346041"/>
              <a:gd name="f100" fmla="val 771917"/>
              <a:gd name="f101" fmla="val 1408949"/>
              <a:gd name="f102" fmla="val 757304"/>
              <a:gd name="f103" fmla="val 1485563"/>
              <a:gd name="f104" fmla="val 5325"/>
              <a:gd name="f105" fmla="val 1362591"/>
              <a:gd name="f106" fmla="val 1385194"/>
              <a:gd name="f107" fmla="val 1364797"/>
              <a:gd name="f108" fmla="val 133264"/>
              <a:gd name="f109" fmla="val 1234684"/>
              <a:gd name="f110" fmla="val 767432"/>
              <a:gd name="f111" fmla="val 672215"/>
              <a:gd name="f112" fmla="val 1245917"/>
              <a:gd name="f113" fmla="val 1223641"/>
              <a:gd name="f114" fmla="val 661385"/>
              <a:gd name="f115" fmla="val 1214835"/>
              <a:gd name="f116" fmla="val 752908"/>
              <a:gd name="f117" fmla="val 1342864"/>
              <a:gd name="f118" fmla="val 128894"/>
              <a:gd name="f119" fmla="val 1238878"/>
              <a:gd name="f120" fmla="val 1261388"/>
              <a:gd name="f121" fmla="val 1244763"/>
              <a:gd name="f122" fmla="val 108614"/>
              <a:gd name="f123" fmla="val 1126083"/>
              <a:gd name="f124" fmla="val 687031"/>
              <a:gd name="f125" fmla="val 613049"/>
              <a:gd name="f126" fmla="val 1123397"/>
              <a:gd name="f127" fmla="val 1101121"/>
              <a:gd name="f128" fmla="val 602316"/>
              <a:gd name="f129" fmla="val 1106344"/>
              <a:gd name="f130" fmla="val 672419"/>
              <a:gd name="f131" fmla="val 1222940"/>
              <a:gd name="f132" fmla="val 104135"/>
              <a:gd name="f133" fmla="val 1115178"/>
              <a:gd name="f134" fmla="val 1137688"/>
              <a:gd name="f135" fmla="val 1124836"/>
              <a:gd name="f136" fmla="val 83962"/>
              <a:gd name="f137" fmla="val 1017592"/>
              <a:gd name="f138" fmla="val 606647"/>
              <a:gd name="f139" fmla="val 553979"/>
              <a:gd name="f140" fmla="val 1000978"/>
              <a:gd name="f141" fmla="val 978703"/>
              <a:gd name="f142" fmla="val 543246"/>
              <a:gd name="f143" fmla="val 997852"/>
              <a:gd name="f144" fmla="val 592039"/>
              <a:gd name="f145" fmla="val 1103012"/>
              <a:gd name="f146" fmla="val 79485"/>
              <a:gd name="f147" fmla="val 991375"/>
              <a:gd name="f148" fmla="val 1013997"/>
              <a:gd name="f149" fmla="val 1004915"/>
              <a:gd name="f150" fmla="val 59331"/>
              <a:gd name="f151" fmla="val 909100"/>
              <a:gd name="f152" fmla="val 526286"/>
              <a:gd name="f153" fmla="val 494909"/>
              <a:gd name="f154" fmla="val 878583"/>
              <a:gd name="f155" fmla="val 856307"/>
              <a:gd name="f156" fmla="val 484176"/>
              <a:gd name="f157" fmla="val 889272"/>
              <a:gd name="f158" fmla="val 511676"/>
              <a:gd name="f159" fmla="val 982981"/>
              <a:gd name="f160" fmla="val 54853"/>
              <a:gd name="f161" fmla="val 866108"/>
              <a:gd name="f162" fmla="val 888384"/>
              <a:gd name="f163" fmla="val 884876"/>
              <a:gd name="f164" fmla="val 34680"/>
              <a:gd name="f165" fmla="val 800495"/>
              <a:gd name="f166" fmla="val 445883"/>
              <a:gd name="f167" fmla="val 435739"/>
              <a:gd name="f168" fmla="val 756058"/>
              <a:gd name="f169" fmla="val 733782"/>
              <a:gd name="f170" fmla="val 425107"/>
              <a:gd name="f171" fmla="val 780781"/>
              <a:gd name="f172" fmla="val 431187"/>
              <a:gd name="f173" fmla="val 863057"/>
              <a:gd name="f174" fmla="val 30169"/>
              <a:gd name="f175" fmla="val 743692"/>
              <a:gd name="f176" fmla="val 765973"/>
              <a:gd name="f177" fmla="val 764957"/>
              <a:gd name="f178" fmla="val 10048"/>
              <a:gd name="f179" fmla="val 692029"/>
              <a:gd name="f180" fmla="val 365521"/>
              <a:gd name="f181" fmla="val 376767"/>
              <a:gd name="f182" fmla="val 633662"/>
              <a:gd name="f183" fmla="val 611386"/>
              <a:gd name="f184" fmla="val 365938"/>
              <a:gd name="f185" fmla="val 672265"/>
              <a:gd name="f186" fmla="val 350911"/>
              <a:gd name="f187" fmla="val 743129"/>
              <a:gd name="f188" fmla="val 5570"/>
              <a:gd name="f189" fmla="val 617163"/>
              <a:gd name="f190" fmla="val 640489"/>
              <a:gd name="f191" fmla="val 606611"/>
              <a:gd name="f192" fmla="val 108906"/>
              <a:gd name="f193" fmla="val 506524"/>
              <a:gd name="f194" fmla="val 345128"/>
              <a:gd name="f195" fmla="val 272312"/>
              <a:gd name="f196" fmla="val 511248"/>
              <a:gd name="f197" fmla="val 488972"/>
              <a:gd name="f198" fmla="val 263030"/>
              <a:gd name="f199" fmla="val 489290"/>
              <a:gd name="f200" fmla="val 328485"/>
              <a:gd name="f201" fmla="val 585980"/>
              <a:gd name="f202" fmla="val 100252"/>
              <a:gd name="f203" fmla="val 489561"/>
              <a:gd name="f204" fmla="val 512789"/>
              <a:gd name="f205" fmla="val 493721"/>
              <a:gd name="f206" fmla="val 61289"/>
              <a:gd name="f207" fmla="val 412246"/>
              <a:gd name="f208" fmla="val 253561"/>
              <a:gd name="f209" fmla="val 221597"/>
              <a:gd name="f210" fmla="val 388735"/>
              <a:gd name="f211" fmla="val 366459"/>
              <a:gd name="f212" fmla="val 212399"/>
              <a:gd name="f213" fmla="val 395116"/>
              <a:gd name="f214" fmla="val 236854"/>
              <a:gd name="f215" fmla="val 473199"/>
              <a:gd name="f216" fmla="val 52587"/>
              <a:gd name="f217" fmla="val 361966"/>
              <a:gd name="f218" fmla="val 385181"/>
              <a:gd name="f219" fmla="val 380937"/>
              <a:gd name="f220" fmla="val 13636"/>
              <a:gd name="f221" fmla="val 318070"/>
              <a:gd name="f222" fmla="val 161973"/>
              <a:gd name="f223" fmla="val 170965"/>
              <a:gd name="f224" fmla="val 266328"/>
              <a:gd name="f225" fmla="val 244052"/>
              <a:gd name="f226" fmla="val 161767"/>
              <a:gd name="f227" fmla="val 300940"/>
              <a:gd name="f228" fmla="val 145329"/>
              <a:gd name="f229" fmla="val 360416"/>
              <a:gd name="f230" fmla="val 4982"/>
              <a:gd name="f231" fmla="val 218905"/>
              <a:gd name="f232" fmla="val 249720"/>
              <a:gd name="f233" fmla="val 241311"/>
              <a:gd name="f234" fmla="val 15475"/>
              <a:gd name="f235" fmla="val 188962"/>
              <a:gd name="f236" fmla="val 92909"/>
              <a:gd name="f237" fmla="val 100349"/>
              <a:gd name="f238" fmla="val 143932"/>
              <a:gd name="f239" fmla="val 121656"/>
              <a:gd name="f240" fmla="val 74091"/>
              <a:gd name="f241" fmla="val 141290"/>
              <a:gd name="f242" fmla="val 91533"/>
              <a:gd name="f243" fmla="val 189966"/>
              <a:gd name="f244" fmla="val 42875"/>
              <a:gd name="f245" fmla="+- 0 0 -90"/>
              <a:gd name="f246" fmla="*/ f3 1 2242827"/>
              <a:gd name="f247" fmla="*/ f4 1 2102966"/>
              <a:gd name="f248" fmla="val f5"/>
              <a:gd name="f249" fmla="val f6"/>
              <a:gd name="f250" fmla="val f7"/>
              <a:gd name="f251" fmla="*/ f245 f0 1"/>
              <a:gd name="f252" fmla="+- f250 0 f248"/>
              <a:gd name="f253" fmla="+- f249 0 f248"/>
              <a:gd name="f254" fmla="*/ f251 1 f2"/>
              <a:gd name="f255" fmla="*/ f253 1 2242827"/>
              <a:gd name="f256" fmla="*/ f252 1 2102966"/>
              <a:gd name="f257" fmla="*/ 2220549 f253 1"/>
              <a:gd name="f258" fmla="*/ 0 f252 1"/>
              <a:gd name="f259" fmla="*/ 2242827 f253 1"/>
              <a:gd name="f260" fmla="*/ 2238641 f253 1"/>
              <a:gd name="f261" fmla="*/ 82607 f252 1"/>
              <a:gd name="f262" fmla="*/ 1 f253 1"/>
              <a:gd name="f263" fmla="*/ 2102966 f252 1"/>
              <a:gd name="f264" fmla="*/ 2080690 f252 1"/>
              <a:gd name="f265" fmla="*/ 2216479 f253 1"/>
              <a:gd name="f266" fmla="*/ 80336 f252 1"/>
              <a:gd name="f267" fmla="*/ 2098030 f253 1"/>
              <a:gd name="f268" fmla="*/ 2120412 f253 1"/>
              <a:gd name="f269" fmla="*/ 2116859 f253 1"/>
              <a:gd name="f270" fmla="*/ 70117 f252 1"/>
              <a:gd name="f271" fmla="*/ 1980571 f252 1"/>
              <a:gd name="f272" fmla="*/ 1958295 f252 1"/>
              <a:gd name="f273" fmla="*/ 2094588 f253 1"/>
              <a:gd name="f274" fmla="*/ 67938 f252 1"/>
              <a:gd name="f275" fmla="*/ 1975608 f253 1"/>
              <a:gd name="f276" fmla="*/ 1997887 f253 1"/>
              <a:gd name="f277" fmla="*/ 1994968 f253 1"/>
              <a:gd name="f278" fmla="*/ 57611 f252 1"/>
              <a:gd name="f279" fmla="*/ 1858047 f252 1"/>
              <a:gd name="f280" fmla="*/ 1835771 f252 1"/>
              <a:gd name="f281" fmla="*/ 1972805 f253 1"/>
              <a:gd name="f282" fmla="*/ 55322 f252 1"/>
              <a:gd name="f283" fmla="*/ 1853193 f253 1"/>
              <a:gd name="f284" fmla="*/ 1875472 f253 1"/>
              <a:gd name="f285" fmla="*/ 1873186 f253 1"/>
              <a:gd name="f286" fmla="*/ 45119 f252 1"/>
              <a:gd name="f287" fmla="*/ 0 f253 1"/>
              <a:gd name="f288" fmla="*/ 1735650 f252 1"/>
              <a:gd name="f289" fmla="*/ 1713374 f252 1"/>
              <a:gd name="f290" fmla="*/ 1851022 f253 1"/>
              <a:gd name="f291" fmla="*/ 42848 f252 1"/>
              <a:gd name="f292" fmla="*/ 1730668 f253 1"/>
              <a:gd name="f293" fmla="*/ 1753056 f253 1"/>
              <a:gd name="f294" fmla="*/ 1751404 f253 1"/>
              <a:gd name="f295" fmla="*/ 32610 f252 1"/>
              <a:gd name="f296" fmla="*/ 1613232 f252 1"/>
              <a:gd name="f297" fmla="*/ 1590961 f252 1"/>
              <a:gd name="f298" fmla="*/ 1729127 f253 1"/>
              <a:gd name="f299" fmla="*/ 30432 f252 1"/>
              <a:gd name="f300" fmla="*/ 1608247 f253 1"/>
              <a:gd name="f301" fmla="*/ 1630525 f253 1"/>
              <a:gd name="f302" fmla="*/ 1629507 f253 1"/>
              <a:gd name="f303" fmla="*/ 20086 f252 1"/>
              <a:gd name="f304" fmla="*/ 1490712 f252 1"/>
              <a:gd name="f305" fmla="*/ 1468436 f252 1"/>
              <a:gd name="f306" fmla="*/ 1607345 f253 1"/>
              <a:gd name="f307" fmla="*/ 17816 f252 1"/>
              <a:gd name="f308" fmla="*/ 1485833 f253 1"/>
              <a:gd name="f309" fmla="*/ 1508109 f253 1"/>
              <a:gd name="f310" fmla="*/ 1507724 f253 1"/>
              <a:gd name="f311" fmla="*/ 7596 f252 1"/>
              <a:gd name="f312" fmla="*/ 1368317 f252 1"/>
              <a:gd name="f313" fmla="*/ 1346041 f252 1"/>
              <a:gd name="f314" fmla="*/ 1485563 f253 1"/>
              <a:gd name="f315" fmla="*/ 5325 f252 1"/>
              <a:gd name="f316" fmla="*/ 1362591 f253 1"/>
              <a:gd name="f317" fmla="*/ 1385194 f253 1"/>
              <a:gd name="f318" fmla="*/ 1364797 f253 1"/>
              <a:gd name="f319" fmla="*/ 133264 f252 1"/>
              <a:gd name="f320" fmla="*/ 1245917 f252 1"/>
              <a:gd name="f321" fmla="*/ 1223641 f252 1"/>
              <a:gd name="f322" fmla="*/ 1342864 f253 1"/>
              <a:gd name="f323" fmla="*/ 128894 f252 1"/>
              <a:gd name="f324" fmla="*/ 1238878 f253 1"/>
              <a:gd name="f325" fmla="*/ 1261388 f253 1"/>
              <a:gd name="f326" fmla="*/ 1244763 f253 1"/>
              <a:gd name="f327" fmla="*/ 108614 f252 1"/>
              <a:gd name="f328" fmla="*/ 1123397 f252 1"/>
              <a:gd name="f329" fmla="*/ 1101121 f252 1"/>
              <a:gd name="f330" fmla="*/ 1222940 f253 1"/>
              <a:gd name="f331" fmla="*/ 104135 f252 1"/>
              <a:gd name="f332" fmla="*/ 1115178 f253 1"/>
              <a:gd name="f333" fmla="*/ 1137688 f253 1"/>
              <a:gd name="f334" fmla="*/ 1124836 f253 1"/>
              <a:gd name="f335" fmla="*/ 83962 f252 1"/>
              <a:gd name="f336" fmla="*/ 1000978 f252 1"/>
              <a:gd name="f337" fmla="*/ 978703 f252 1"/>
              <a:gd name="f338" fmla="*/ 1103012 f253 1"/>
              <a:gd name="f339" fmla="*/ 79485 f252 1"/>
              <a:gd name="f340" fmla="*/ 991375 f253 1"/>
              <a:gd name="f341" fmla="*/ 1013997 f253 1"/>
              <a:gd name="f342" fmla="*/ 1004915 f253 1"/>
              <a:gd name="f343" fmla="*/ 59331 f252 1"/>
              <a:gd name="f344" fmla="*/ 878583 f252 1"/>
              <a:gd name="f345" fmla="*/ 856307 f252 1"/>
              <a:gd name="f346" fmla="*/ 982981 f253 1"/>
              <a:gd name="f347" fmla="*/ 54853 f252 1"/>
              <a:gd name="f348" fmla="*/ 866108 f253 1"/>
              <a:gd name="f349" fmla="*/ 888384 f253 1"/>
              <a:gd name="f350" fmla="*/ 884876 f253 1"/>
              <a:gd name="f351" fmla="*/ 34680 f252 1"/>
              <a:gd name="f352" fmla="*/ 756058 f252 1"/>
              <a:gd name="f353" fmla="*/ 733782 f252 1"/>
              <a:gd name="f354" fmla="*/ 863057 f253 1"/>
              <a:gd name="f355" fmla="*/ 30169 f252 1"/>
              <a:gd name="f356" fmla="*/ 743692 f253 1"/>
              <a:gd name="f357" fmla="*/ 765973 f253 1"/>
              <a:gd name="f358" fmla="*/ 764957 f253 1"/>
              <a:gd name="f359" fmla="*/ 10048 f252 1"/>
              <a:gd name="f360" fmla="*/ 633662 f252 1"/>
              <a:gd name="f361" fmla="*/ 611386 f252 1"/>
              <a:gd name="f362" fmla="*/ 743129 f253 1"/>
              <a:gd name="f363" fmla="*/ 5570 f252 1"/>
              <a:gd name="f364" fmla="*/ 617163 f253 1"/>
              <a:gd name="f365" fmla="*/ 640489 f253 1"/>
              <a:gd name="f366" fmla="*/ 606611 f253 1"/>
              <a:gd name="f367" fmla="*/ 108906 f252 1"/>
              <a:gd name="f368" fmla="*/ 511248 f252 1"/>
              <a:gd name="f369" fmla="*/ 488972 f252 1"/>
              <a:gd name="f370" fmla="*/ 585980 f253 1"/>
              <a:gd name="f371" fmla="*/ 100252 f252 1"/>
              <a:gd name="f372" fmla="*/ 489561 f253 1"/>
              <a:gd name="f373" fmla="*/ 512789 f253 1"/>
              <a:gd name="f374" fmla="*/ 493721 f253 1"/>
              <a:gd name="f375" fmla="*/ 61289 f252 1"/>
              <a:gd name="f376" fmla="*/ 388735 f252 1"/>
              <a:gd name="f377" fmla="*/ 366459 f252 1"/>
              <a:gd name="f378" fmla="*/ 473199 f253 1"/>
              <a:gd name="f379" fmla="*/ 52587 f252 1"/>
              <a:gd name="f380" fmla="*/ 361966 f253 1"/>
              <a:gd name="f381" fmla="*/ 385181 f253 1"/>
              <a:gd name="f382" fmla="*/ 380937 f253 1"/>
              <a:gd name="f383" fmla="*/ 13636 f252 1"/>
              <a:gd name="f384" fmla="*/ 266328 f252 1"/>
              <a:gd name="f385" fmla="*/ 244052 f252 1"/>
              <a:gd name="f386" fmla="*/ 360416 f253 1"/>
              <a:gd name="f387" fmla="*/ 4982 f252 1"/>
              <a:gd name="f388" fmla="*/ 218905 f253 1"/>
              <a:gd name="f389" fmla="*/ 249720 f253 1"/>
              <a:gd name="f390" fmla="*/ 241311 f253 1"/>
              <a:gd name="f391" fmla="*/ 15475 f252 1"/>
              <a:gd name="f392" fmla="*/ 143932 f252 1"/>
              <a:gd name="f393" fmla="*/ 121656 f252 1"/>
              <a:gd name="f394" fmla="*/ 189966 f253 1"/>
              <a:gd name="f395" fmla="*/ 42875 f252 1"/>
              <a:gd name="f396" fmla="+- f254 0 f1"/>
              <a:gd name="f397" fmla="*/ f257 1 2242827"/>
              <a:gd name="f398" fmla="*/ f258 1 2102966"/>
              <a:gd name="f399" fmla="*/ f259 1 2242827"/>
              <a:gd name="f400" fmla="*/ f260 1 2242827"/>
              <a:gd name="f401" fmla="*/ f261 1 2102966"/>
              <a:gd name="f402" fmla="*/ f262 1 2242827"/>
              <a:gd name="f403" fmla="*/ f263 1 2102966"/>
              <a:gd name="f404" fmla="*/ f264 1 2102966"/>
              <a:gd name="f405" fmla="*/ f265 1 2242827"/>
              <a:gd name="f406" fmla="*/ f266 1 2102966"/>
              <a:gd name="f407" fmla="*/ f267 1 2242827"/>
              <a:gd name="f408" fmla="*/ f268 1 2242827"/>
              <a:gd name="f409" fmla="*/ f269 1 2242827"/>
              <a:gd name="f410" fmla="*/ f270 1 2102966"/>
              <a:gd name="f411" fmla="*/ f271 1 2102966"/>
              <a:gd name="f412" fmla="*/ f272 1 2102966"/>
              <a:gd name="f413" fmla="*/ f273 1 2242827"/>
              <a:gd name="f414" fmla="*/ f274 1 2102966"/>
              <a:gd name="f415" fmla="*/ f275 1 2242827"/>
              <a:gd name="f416" fmla="*/ f276 1 2242827"/>
              <a:gd name="f417" fmla="*/ f277 1 2242827"/>
              <a:gd name="f418" fmla="*/ f278 1 2102966"/>
              <a:gd name="f419" fmla="*/ f279 1 2102966"/>
              <a:gd name="f420" fmla="*/ f280 1 2102966"/>
              <a:gd name="f421" fmla="*/ f281 1 2242827"/>
              <a:gd name="f422" fmla="*/ f282 1 2102966"/>
              <a:gd name="f423" fmla="*/ f283 1 2242827"/>
              <a:gd name="f424" fmla="*/ f284 1 2242827"/>
              <a:gd name="f425" fmla="*/ f285 1 2242827"/>
              <a:gd name="f426" fmla="*/ f286 1 2102966"/>
              <a:gd name="f427" fmla="*/ f287 1 2242827"/>
              <a:gd name="f428" fmla="*/ f288 1 2102966"/>
              <a:gd name="f429" fmla="*/ f289 1 2102966"/>
              <a:gd name="f430" fmla="*/ f290 1 2242827"/>
              <a:gd name="f431" fmla="*/ f291 1 2102966"/>
              <a:gd name="f432" fmla="*/ f292 1 2242827"/>
              <a:gd name="f433" fmla="*/ f293 1 2242827"/>
              <a:gd name="f434" fmla="*/ f294 1 2242827"/>
              <a:gd name="f435" fmla="*/ f295 1 2102966"/>
              <a:gd name="f436" fmla="*/ f296 1 2102966"/>
              <a:gd name="f437" fmla="*/ f297 1 2102966"/>
              <a:gd name="f438" fmla="*/ f298 1 2242827"/>
              <a:gd name="f439" fmla="*/ f299 1 2102966"/>
              <a:gd name="f440" fmla="*/ f300 1 2242827"/>
              <a:gd name="f441" fmla="*/ f301 1 2242827"/>
              <a:gd name="f442" fmla="*/ f302 1 2242827"/>
              <a:gd name="f443" fmla="*/ f303 1 2102966"/>
              <a:gd name="f444" fmla="*/ f304 1 2102966"/>
              <a:gd name="f445" fmla="*/ f305 1 2102966"/>
              <a:gd name="f446" fmla="*/ f306 1 2242827"/>
              <a:gd name="f447" fmla="*/ f307 1 2102966"/>
              <a:gd name="f448" fmla="*/ f308 1 2242827"/>
              <a:gd name="f449" fmla="*/ f309 1 2242827"/>
              <a:gd name="f450" fmla="*/ f310 1 2242827"/>
              <a:gd name="f451" fmla="*/ f311 1 2102966"/>
              <a:gd name="f452" fmla="*/ f312 1 2102966"/>
              <a:gd name="f453" fmla="*/ f313 1 2102966"/>
              <a:gd name="f454" fmla="*/ f314 1 2242827"/>
              <a:gd name="f455" fmla="*/ f315 1 2102966"/>
              <a:gd name="f456" fmla="*/ f316 1 2242827"/>
              <a:gd name="f457" fmla="*/ f317 1 2242827"/>
              <a:gd name="f458" fmla="*/ f318 1 2242827"/>
              <a:gd name="f459" fmla="*/ f319 1 2102966"/>
              <a:gd name="f460" fmla="*/ f320 1 2102966"/>
              <a:gd name="f461" fmla="*/ f321 1 2102966"/>
              <a:gd name="f462" fmla="*/ f322 1 2242827"/>
              <a:gd name="f463" fmla="*/ f323 1 2102966"/>
              <a:gd name="f464" fmla="*/ f324 1 2242827"/>
              <a:gd name="f465" fmla="*/ f325 1 2242827"/>
              <a:gd name="f466" fmla="*/ f326 1 2242827"/>
              <a:gd name="f467" fmla="*/ f327 1 2102966"/>
              <a:gd name="f468" fmla="*/ f328 1 2102966"/>
              <a:gd name="f469" fmla="*/ f329 1 2102966"/>
              <a:gd name="f470" fmla="*/ f330 1 2242827"/>
              <a:gd name="f471" fmla="*/ f331 1 2102966"/>
              <a:gd name="f472" fmla="*/ f332 1 2242827"/>
              <a:gd name="f473" fmla="*/ f333 1 2242827"/>
              <a:gd name="f474" fmla="*/ f334 1 2242827"/>
              <a:gd name="f475" fmla="*/ f335 1 2102966"/>
              <a:gd name="f476" fmla="*/ f336 1 2102966"/>
              <a:gd name="f477" fmla="*/ f337 1 2102966"/>
              <a:gd name="f478" fmla="*/ f338 1 2242827"/>
              <a:gd name="f479" fmla="*/ f339 1 2102966"/>
              <a:gd name="f480" fmla="*/ f340 1 2242827"/>
              <a:gd name="f481" fmla="*/ f341 1 2242827"/>
              <a:gd name="f482" fmla="*/ f342 1 2242827"/>
              <a:gd name="f483" fmla="*/ f343 1 2102966"/>
              <a:gd name="f484" fmla="*/ f344 1 2102966"/>
              <a:gd name="f485" fmla="*/ f345 1 2102966"/>
              <a:gd name="f486" fmla="*/ f346 1 2242827"/>
              <a:gd name="f487" fmla="*/ f347 1 2102966"/>
              <a:gd name="f488" fmla="*/ f348 1 2242827"/>
              <a:gd name="f489" fmla="*/ f349 1 2242827"/>
              <a:gd name="f490" fmla="*/ f350 1 2242827"/>
              <a:gd name="f491" fmla="*/ f351 1 2102966"/>
              <a:gd name="f492" fmla="*/ f352 1 2102966"/>
              <a:gd name="f493" fmla="*/ f353 1 2102966"/>
              <a:gd name="f494" fmla="*/ f354 1 2242827"/>
              <a:gd name="f495" fmla="*/ f355 1 2102966"/>
              <a:gd name="f496" fmla="*/ f356 1 2242827"/>
              <a:gd name="f497" fmla="*/ f357 1 2242827"/>
              <a:gd name="f498" fmla="*/ f358 1 2242827"/>
              <a:gd name="f499" fmla="*/ f359 1 2102966"/>
              <a:gd name="f500" fmla="*/ f360 1 2102966"/>
              <a:gd name="f501" fmla="*/ f361 1 2102966"/>
              <a:gd name="f502" fmla="*/ f362 1 2242827"/>
              <a:gd name="f503" fmla="*/ f363 1 2102966"/>
              <a:gd name="f504" fmla="*/ f364 1 2242827"/>
              <a:gd name="f505" fmla="*/ f365 1 2242827"/>
              <a:gd name="f506" fmla="*/ f366 1 2242827"/>
              <a:gd name="f507" fmla="*/ f367 1 2102966"/>
              <a:gd name="f508" fmla="*/ f368 1 2102966"/>
              <a:gd name="f509" fmla="*/ f369 1 2102966"/>
              <a:gd name="f510" fmla="*/ f370 1 2242827"/>
              <a:gd name="f511" fmla="*/ f371 1 2102966"/>
              <a:gd name="f512" fmla="*/ f372 1 2242827"/>
              <a:gd name="f513" fmla="*/ f373 1 2242827"/>
              <a:gd name="f514" fmla="*/ f374 1 2242827"/>
              <a:gd name="f515" fmla="*/ f375 1 2102966"/>
              <a:gd name="f516" fmla="*/ f376 1 2102966"/>
              <a:gd name="f517" fmla="*/ f377 1 2102966"/>
              <a:gd name="f518" fmla="*/ f378 1 2242827"/>
              <a:gd name="f519" fmla="*/ f379 1 2102966"/>
              <a:gd name="f520" fmla="*/ f380 1 2242827"/>
              <a:gd name="f521" fmla="*/ f381 1 2242827"/>
              <a:gd name="f522" fmla="*/ f382 1 2242827"/>
              <a:gd name="f523" fmla="*/ f383 1 2102966"/>
              <a:gd name="f524" fmla="*/ f384 1 2102966"/>
              <a:gd name="f525" fmla="*/ f385 1 2102966"/>
              <a:gd name="f526" fmla="*/ f386 1 2242827"/>
              <a:gd name="f527" fmla="*/ f387 1 2102966"/>
              <a:gd name="f528" fmla="*/ f388 1 2242827"/>
              <a:gd name="f529" fmla="*/ f389 1 2242827"/>
              <a:gd name="f530" fmla="*/ f390 1 2242827"/>
              <a:gd name="f531" fmla="*/ f391 1 2102966"/>
              <a:gd name="f532" fmla="*/ f392 1 2102966"/>
              <a:gd name="f533" fmla="*/ f393 1 2102966"/>
              <a:gd name="f534" fmla="*/ f394 1 2242827"/>
              <a:gd name="f535" fmla="*/ f395 1 2102966"/>
              <a:gd name="f536" fmla="*/ f248 1 f255"/>
              <a:gd name="f537" fmla="*/ f249 1 f255"/>
              <a:gd name="f538" fmla="*/ f248 1 f256"/>
              <a:gd name="f539" fmla="*/ f250 1 f256"/>
              <a:gd name="f540" fmla="*/ f397 1 f255"/>
              <a:gd name="f541" fmla="*/ f398 1 f256"/>
              <a:gd name="f542" fmla="*/ f399 1 f255"/>
              <a:gd name="f543" fmla="*/ f400 1 f255"/>
              <a:gd name="f544" fmla="*/ f401 1 f256"/>
              <a:gd name="f545" fmla="*/ f402 1 f255"/>
              <a:gd name="f546" fmla="*/ f403 1 f256"/>
              <a:gd name="f547" fmla="*/ f404 1 f256"/>
              <a:gd name="f548" fmla="*/ f405 1 f255"/>
              <a:gd name="f549" fmla="*/ f406 1 f256"/>
              <a:gd name="f550" fmla="*/ f407 1 f255"/>
              <a:gd name="f551" fmla="*/ f408 1 f255"/>
              <a:gd name="f552" fmla="*/ f409 1 f255"/>
              <a:gd name="f553" fmla="*/ f410 1 f256"/>
              <a:gd name="f554" fmla="*/ f411 1 f256"/>
              <a:gd name="f555" fmla="*/ f412 1 f256"/>
              <a:gd name="f556" fmla="*/ f413 1 f255"/>
              <a:gd name="f557" fmla="*/ f414 1 f256"/>
              <a:gd name="f558" fmla="*/ f415 1 f255"/>
              <a:gd name="f559" fmla="*/ f416 1 f255"/>
              <a:gd name="f560" fmla="*/ f417 1 f255"/>
              <a:gd name="f561" fmla="*/ f418 1 f256"/>
              <a:gd name="f562" fmla="*/ f419 1 f256"/>
              <a:gd name="f563" fmla="*/ f420 1 f256"/>
              <a:gd name="f564" fmla="*/ f421 1 f255"/>
              <a:gd name="f565" fmla="*/ f422 1 f256"/>
              <a:gd name="f566" fmla="*/ f423 1 f255"/>
              <a:gd name="f567" fmla="*/ f424 1 f255"/>
              <a:gd name="f568" fmla="*/ f425 1 f255"/>
              <a:gd name="f569" fmla="*/ f426 1 f256"/>
              <a:gd name="f570" fmla="*/ f427 1 f255"/>
              <a:gd name="f571" fmla="*/ f428 1 f256"/>
              <a:gd name="f572" fmla="*/ f429 1 f256"/>
              <a:gd name="f573" fmla="*/ f430 1 f255"/>
              <a:gd name="f574" fmla="*/ f431 1 f256"/>
              <a:gd name="f575" fmla="*/ f432 1 f255"/>
              <a:gd name="f576" fmla="*/ f433 1 f255"/>
              <a:gd name="f577" fmla="*/ f434 1 f255"/>
              <a:gd name="f578" fmla="*/ f435 1 f256"/>
              <a:gd name="f579" fmla="*/ f436 1 f256"/>
              <a:gd name="f580" fmla="*/ f437 1 f256"/>
              <a:gd name="f581" fmla="*/ f438 1 f255"/>
              <a:gd name="f582" fmla="*/ f439 1 f256"/>
              <a:gd name="f583" fmla="*/ f440 1 f255"/>
              <a:gd name="f584" fmla="*/ f441 1 f255"/>
              <a:gd name="f585" fmla="*/ f442 1 f255"/>
              <a:gd name="f586" fmla="*/ f443 1 f256"/>
              <a:gd name="f587" fmla="*/ f444 1 f256"/>
              <a:gd name="f588" fmla="*/ f445 1 f256"/>
              <a:gd name="f589" fmla="*/ f446 1 f255"/>
              <a:gd name="f590" fmla="*/ f447 1 f256"/>
              <a:gd name="f591" fmla="*/ f448 1 f255"/>
              <a:gd name="f592" fmla="*/ f449 1 f255"/>
              <a:gd name="f593" fmla="*/ f450 1 f255"/>
              <a:gd name="f594" fmla="*/ f451 1 f256"/>
              <a:gd name="f595" fmla="*/ f452 1 f256"/>
              <a:gd name="f596" fmla="*/ f453 1 f256"/>
              <a:gd name="f597" fmla="*/ f454 1 f255"/>
              <a:gd name="f598" fmla="*/ f455 1 f256"/>
              <a:gd name="f599" fmla="*/ f456 1 f255"/>
              <a:gd name="f600" fmla="*/ f457 1 f255"/>
              <a:gd name="f601" fmla="*/ f458 1 f255"/>
              <a:gd name="f602" fmla="*/ f459 1 f256"/>
              <a:gd name="f603" fmla="*/ f460 1 f256"/>
              <a:gd name="f604" fmla="*/ f461 1 f256"/>
              <a:gd name="f605" fmla="*/ f462 1 f255"/>
              <a:gd name="f606" fmla="*/ f463 1 f256"/>
              <a:gd name="f607" fmla="*/ f464 1 f255"/>
              <a:gd name="f608" fmla="*/ f465 1 f255"/>
              <a:gd name="f609" fmla="*/ f466 1 f255"/>
              <a:gd name="f610" fmla="*/ f467 1 f256"/>
              <a:gd name="f611" fmla="*/ f468 1 f256"/>
              <a:gd name="f612" fmla="*/ f469 1 f256"/>
              <a:gd name="f613" fmla="*/ f470 1 f255"/>
              <a:gd name="f614" fmla="*/ f471 1 f256"/>
              <a:gd name="f615" fmla="*/ f472 1 f255"/>
              <a:gd name="f616" fmla="*/ f473 1 f255"/>
              <a:gd name="f617" fmla="*/ f474 1 f255"/>
              <a:gd name="f618" fmla="*/ f475 1 f256"/>
              <a:gd name="f619" fmla="*/ f476 1 f256"/>
              <a:gd name="f620" fmla="*/ f477 1 f256"/>
              <a:gd name="f621" fmla="*/ f478 1 f255"/>
              <a:gd name="f622" fmla="*/ f479 1 f256"/>
              <a:gd name="f623" fmla="*/ f480 1 f255"/>
              <a:gd name="f624" fmla="*/ f481 1 f255"/>
              <a:gd name="f625" fmla="*/ f482 1 f255"/>
              <a:gd name="f626" fmla="*/ f483 1 f256"/>
              <a:gd name="f627" fmla="*/ f484 1 f256"/>
              <a:gd name="f628" fmla="*/ f485 1 f256"/>
              <a:gd name="f629" fmla="*/ f486 1 f255"/>
              <a:gd name="f630" fmla="*/ f487 1 f256"/>
              <a:gd name="f631" fmla="*/ f488 1 f255"/>
              <a:gd name="f632" fmla="*/ f489 1 f255"/>
              <a:gd name="f633" fmla="*/ f490 1 f255"/>
              <a:gd name="f634" fmla="*/ f491 1 f256"/>
              <a:gd name="f635" fmla="*/ f492 1 f256"/>
              <a:gd name="f636" fmla="*/ f493 1 f256"/>
              <a:gd name="f637" fmla="*/ f494 1 f255"/>
              <a:gd name="f638" fmla="*/ f495 1 f256"/>
              <a:gd name="f639" fmla="*/ f496 1 f255"/>
              <a:gd name="f640" fmla="*/ f497 1 f255"/>
              <a:gd name="f641" fmla="*/ f498 1 f255"/>
              <a:gd name="f642" fmla="*/ f499 1 f256"/>
              <a:gd name="f643" fmla="*/ f500 1 f256"/>
              <a:gd name="f644" fmla="*/ f501 1 f256"/>
              <a:gd name="f645" fmla="*/ f502 1 f255"/>
              <a:gd name="f646" fmla="*/ f503 1 f256"/>
              <a:gd name="f647" fmla="*/ f504 1 f255"/>
              <a:gd name="f648" fmla="*/ f505 1 f255"/>
              <a:gd name="f649" fmla="*/ f506 1 f255"/>
              <a:gd name="f650" fmla="*/ f507 1 f256"/>
              <a:gd name="f651" fmla="*/ f508 1 f256"/>
              <a:gd name="f652" fmla="*/ f509 1 f256"/>
              <a:gd name="f653" fmla="*/ f510 1 f255"/>
              <a:gd name="f654" fmla="*/ f511 1 f256"/>
              <a:gd name="f655" fmla="*/ f512 1 f255"/>
              <a:gd name="f656" fmla="*/ f513 1 f255"/>
              <a:gd name="f657" fmla="*/ f514 1 f255"/>
              <a:gd name="f658" fmla="*/ f515 1 f256"/>
              <a:gd name="f659" fmla="*/ f516 1 f256"/>
              <a:gd name="f660" fmla="*/ f517 1 f256"/>
              <a:gd name="f661" fmla="*/ f518 1 f255"/>
              <a:gd name="f662" fmla="*/ f519 1 f256"/>
              <a:gd name="f663" fmla="*/ f520 1 f255"/>
              <a:gd name="f664" fmla="*/ f521 1 f255"/>
              <a:gd name="f665" fmla="*/ f522 1 f255"/>
              <a:gd name="f666" fmla="*/ f523 1 f256"/>
              <a:gd name="f667" fmla="*/ f524 1 f256"/>
              <a:gd name="f668" fmla="*/ f525 1 f256"/>
              <a:gd name="f669" fmla="*/ f526 1 f255"/>
              <a:gd name="f670" fmla="*/ f527 1 f256"/>
              <a:gd name="f671" fmla="*/ f528 1 f255"/>
              <a:gd name="f672" fmla="*/ f529 1 f255"/>
              <a:gd name="f673" fmla="*/ f530 1 f255"/>
              <a:gd name="f674" fmla="*/ f531 1 f256"/>
              <a:gd name="f675" fmla="*/ f532 1 f256"/>
              <a:gd name="f676" fmla="*/ f533 1 f256"/>
              <a:gd name="f677" fmla="*/ f534 1 f255"/>
              <a:gd name="f678" fmla="*/ f535 1 f256"/>
              <a:gd name="f679" fmla="*/ f536 f246 1"/>
              <a:gd name="f680" fmla="*/ f537 f246 1"/>
              <a:gd name="f681" fmla="*/ f539 f247 1"/>
              <a:gd name="f682" fmla="*/ f538 f247 1"/>
              <a:gd name="f683" fmla="*/ f540 f246 1"/>
              <a:gd name="f684" fmla="*/ f541 f247 1"/>
              <a:gd name="f685" fmla="*/ f542 f246 1"/>
              <a:gd name="f686" fmla="*/ f543 f246 1"/>
              <a:gd name="f687" fmla="*/ f544 f247 1"/>
              <a:gd name="f688" fmla="*/ f545 f246 1"/>
              <a:gd name="f689" fmla="*/ f546 f247 1"/>
              <a:gd name="f690" fmla="*/ f547 f247 1"/>
              <a:gd name="f691" fmla="*/ f548 f246 1"/>
              <a:gd name="f692" fmla="*/ f549 f247 1"/>
              <a:gd name="f693" fmla="*/ f550 f246 1"/>
              <a:gd name="f694" fmla="*/ f551 f246 1"/>
              <a:gd name="f695" fmla="*/ f552 f246 1"/>
              <a:gd name="f696" fmla="*/ f553 f247 1"/>
              <a:gd name="f697" fmla="*/ f554 f247 1"/>
              <a:gd name="f698" fmla="*/ f555 f247 1"/>
              <a:gd name="f699" fmla="*/ f556 f246 1"/>
              <a:gd name="f700" fmla="*/ f557 f247 1"/>
              <a:gd name="f701" fmla="*/ f558 f246 1"/>
              <a:gd name="f702" fmla="*/ f559 f246 1"/>
              <a:gd name="f703" fmla="*/ f560 f246 1"/>
              <a:gd name="f704" fmla="*/ f561 f247 1"/>
              <a:gd name="f705" fmla="*/ f562 f247 1"/>
              <a:gd name="f706" fmla="*/ f563 f247 1"/>
              <a:gd name="f707" fmla="*/ f564 f246 1"/>
              <a:gd name="f708" fmla="*/ f565 f247 1"/>
              <a:gd name="f709" fmla="*/ f566 f246 1"/>
              <a:gd name="f710" fmla="*/ f567 f246 1"/>
              <a:gd name="f711" fmla="*/ f568 f246 1"/>
              <a:gd name="f712" fmla="*/ f569 f247 1"/>
              <a:gd name="f713" fmla="*/ f570 f246 1"/>
              <a:gd name="f714" fmla="*/ f571 f247 1"/>
              <a:gd name="f715" fmla="*/ f572 f247 1"/>
              <a:gd name="f716" fmla="*/ f573 f246 1"/>
              <a:gd name="f717" fmla="*/ f574 f247 1"/>
              <a:gd name="f718" fmla="*/ f575 f246 1"/>
              <a:gd name="f719" fmla="*/ f576 f246 1"/>
              <a:gd name="f720" fmla="*/ f577 f246 1"/>
              <a:gd name="f721" fmla="*/ f578 f247 1"/>
              <a:gd name="f722" fmla="*/ f579 f247 1"/>
              <a:gd name="f723" fmla="*/ f580 f247 1"/>
              <a:gd name="f724" fmla="*/ f581 f246 1"/>
              <a:gd name="f725" fmla="*/ f582 f247 1"/>
              <a:gd name="f726" fmla="*/ f583 f246 1"/>
              <a:gd name="f727" fmla="*/ f584 f246 1"/>
              <a:gd name="f728" fmla="*/ f585 f246 1"/>
              <a:gd name="f729" fmla="*/ f586 f247 1"/>
              <a:gd name="f730" fmla="*/ f587 f247 1"/>
              <a:gd name="f731" fmla="*/ f588 f247 1"/>
              <a:gd name="f732" fmla="*/ f589 f246 1"/>
              <a:gd name="f733" fmla="*/ f590 f247 1"/>
              <a:gd name="f734" fmla="*/ f591 f246 1"/>
              <a:gd name="f735" fmla="*/ f592 f246 1"/>
              <a:gd name="f736" fmla="*/ f593 f246 1"/>
              <a:gd name="f737" fmla="*/ f594 f247 1"/>
              <a:gd name="f738" fmla="*/ f595 f247 1"/>
              <a:gd name="f739" fmla="*/ f596 f247 1"/>
              <a:gd name="f740" fmla="*/ f597 f246 1"/>
              <a:gd name="f741" fmla="*/ f598 f247 1"/>
              <a:gd name="f742" fmla="*/ f599 f246 1"/>
              <a:gd name="f743" fmla="*/ f600 f246 1"/>
              <a:gd name="f744" fmla="*/ f601 f246 1"/>
              <a:gd name="f745" fmla="*/ f602 f247 1"/>
              <a:gd name="f746" fmla="*/ f603 f247 1"/>
              <a:gd name="f747" fmla="*/ f604 f247 1"/>
              <a:gd name="f748" fmla="*/ f605 f246 1"/>
              <a:gd name="f749" fmla="*/ f606 f247 1"/>
              <a:gd name="f750" fmla="*/ f607 f246 1"/>
              <a:gd name="f751" fmla="*/ f608 f246 1"/>
              <a:gd name="f752" fmla="*/ f609 f246 1"/>
              <a:gd name="f753" fmla="*/ f610 f247 1"/>
              <a:gd name="f754" fmla="*/ f611 f247 1"/>
              <a:gd name="f755" fmla="*/ f612 f247 1"/>
              <a:gd name="f756" fmla="*/ f613 f246 1"/>
              <a:gd name="f757" fmla="*/ f614 f247 1"/>
              <a:gd name="f758" fmla="*/ f615 f246 1"/>
              <a:gd name="f759" fmla="*/ f616 f246 1"/>
              <a:gd name="f760" fmla="*/ f617 f246 1"/>
              <a:gd name="f761" fmla="*/ f618 f247 1"/>
              <a:gd name="f762" fmla="*/ f619 f247 1"/>
              <a:gd name="f763" fmla="*/ f620 f247 1"/>
              <a:gd name="f764" fmla="*/ f621 f246 1"/>
              <a:gd name="f765" fmla="*/ f622 f247 1"/>
              <a:gd name="f766" fmla="*/ f623 f246 1"/>
              <a:gd name="f767" fmla="*/ f624 f246 1"/>
              <a:gd name="f768" fmla="*/ f625 f246 1"/>
              <a:gd name="f769" fmla="*/ f626 f247 1"/>
              <a:gd name="f770" fmla="*/ f627 f247 1"/>
              <a:gd name="f771" fmla="*/ f628 f247 1"/>
              <a:gd name="f772" fmla="*/ f629 f246 1"/>
              <a:gd name="f773" fmla="*/ f630 f247 1"/>
              <a:gd name="f774" fmla="*/ f631 f246 1"/>
              <a:gd name="f775" fmla="*/ f632 f246 1"/>
              <a:gd name="f776" fmla="*/ f633 f246 1"/>
              <a:gd name="f777" fmla="*/ f634 f247 1"/>
              <a:gd name="f778" fmla="*/ f635 f247 1"/>
              <a:gd name="f779" fmla="*/ f636 f247 1"/>
              <a:gd name="f780" fmla="*/ f637 f246 1"/>
              <a:gd name="f781" fmla="*/ f638 f247 1"/>
              <a:gd name="f782" fmla="*/ f639 f246 1"/>
              <a:gd name="f783" fmla="*/ f640 f246 1"/>
              <a:gd name="f784" fmla="*/ f641 f246 1"/>
              <a:gd name="f785" fmla="*/ f642 f247 1"/>
              <a:gd name="f786" fmla="*/ f643 f247 1"/>
              <a:gd name="f787" fmla="*/ f644 f247 1"/>
              <a:gd name="f788" fmla="*/ f645 f246 1"/>
              <a:gd name="f789" fmla="*/ f646 f247 1"/>
              <a:gd name="f790" fmla="*/ f647 f246 1"/>
              <a:gd name="f791" fmla="*/ f648 f246 1"/>
              <a:gd name="f792" fmla="*/ f649 f246 1"/>
              <a:gd name="f793" fmla="*/ f650 f247 1"/>
              <a:gd name="f794" fmla="*/ f651 f247 1"/>
              <a:gd name="f795" fmla="*/ f652 f247 1"/>
              <a:gd name="f796" fmla="*/ f653 f246 1"/>
              <a:gd name="f797" fmla="*/ f654 f247 1"/>
              <a:gd name="f798" fmla="*/ f655 f246 1"/>
              <a:gd name="f799" fmla="*/ f656 f246 1"/>
              <a:gd name="f800" fmla="*/ f657 f246 1"/>
              <a:gd name="f801" fmla="*/ f658 f247 1"/>
              <a:gd name="f802" fmla="*/ f659 f247 1"/>
              <a:gd name="f803" fmla="*/ f660 f247 1"/>
              <a:gd name="f804" fmla="*/ f661 f246 1"/>
              <a:gd name="f805" fmla="*/ f662 f247 1"/>
              <a:gd name="f806" fmla="*/ f663 f246 1"/>
              <a:gd name="f807" fmla="*/ f664 f246 1"/>
              <a:gd name="f808" fmla="*/ f665 f246 1"/>
              <a:gd name="f809" fmla="*/ f666 f247 1"/>
              <a:gd name="f810" fmla="*/ f667 f247 1"/>
              <a:gd name="f811" fmla="*/ f668 f247 1"/>
              <a:gd name="f812" fmla="*/ f669 f246 1"/>
              <a:gd name="f813" fmla="*/ f670 f247 1"/>
              <a:gd name="f814" fmla="*/ f671 f246 1"/>
              <a:gd name="f815" fmla="*/ f672 f246 1"/>
              <a:gd name="f816" fmla="*/ f673 f246 1"/>
              <a:gd name="f817" fmla="*/ f674 f247 1"/>
              <a:gd name="f818" fmla="*/ f675 f247 1"/>
              <a:gd name="f819" fmla="*/ f676 f247 1"/>
              <a:gd name="f820" fmla="*/ f677 f246 1"/>
              <a:gd name="f821" fmla="*/ f678 f247 1"/>
            </a:gdLst>
            <a:ahLst/>
            <a:cxnLst>
              <a:cxn ang="3cd4">
                <a:pos x="hc" y="t"/>
              </a:cxn>
              <a:cxn ang="0">
                <a:pos x="r" y="vc"/>
              </a:cxn>
              <a:cxn ang="cd4">
                <a:pos x="hc" y="b"/>
              </a:cxn>
              <a:cxn ang="cd2">
                <a:pos x="l" y="vc"/>
              </a:cxn>
              <a:cxn ang="f396">
                <a:pos x="f683" y="f684"/>
              </a:cxn>
              <a:cxn ang="f396">
                <a:pos x="f685" y="f684"/>
              </a:cxn>
              <a:cxn ang="f396">
                <a:pos x="f686" y="f687"/>
              </a:cxn>
              <a:cxn ang="f396">
                <a:pos x="f688" y="f689"/>
              </a:cxn>
              <a:cxn ang="f396">
                <a:pos x="f688" y="f690"/>
              </a:cxn>
              <a:cxn ang="f396">
                <a:pos x="f691" y="f692"/>
              </a:cxn>
              <a:cxn ang="f396">
                <a:pos x="f693" y="f684"/>
              </a:cxn>
              <a:cxn ang="f396">
                <a:pos x="f694" y="f684"/>
              </a:cxn>
              <a:cxn ang="f396">
                <a:pos x="f695" y="f696"/>
              </a:cxn>
              <a:cxn ang="f396">
                <a:pos x="f688" y="f697"/>
              </a:cxn>
              <a:cxn ang="f396">
                <a:pos x="f688" y="f698"/>
              </a:cxn>
              <a:cxn ang="f396">
                <a:pos x="f699" y="f700"/>
              </a:cxn>
              <a:cxn ang="f396">
                <a:pos x="f701" y="f684"/>
              </a:cxn>
              <a:cxn ang="f396">
                <a:pos x="f702" y="f684"/>
              </a:cxn>
              <a:cxn ang="f396">
                <a:pos x="f703" y="f704"/>
              </a:cxn>
              <a:cxn ang="f396">
                <a:pos x="f688" y="f705"/>
              </a:cxn>
              <a:cxn ang="f396">
                <a:pos x="f688" y="f706"/>
              </a:cxn>
              <a:cxn ang="f396">
                <a:pos x="f707" y="f708"/>
              </a:cxn>
              <a:cxn ang="f396">
                <a:pos x="f709" y="f684"/>
              </a:cxn>
              <a:cxn ang="f396">
                <a:pos x="f710" y="f684"/>
              </a:cxn>
              <a:cxn ang="f396">
                <a:pos x="f711" y="f712"/>
              </a:cxn>
              <a:cxn ang="f396">
                <a:pos x="f713" y="f714"/>
              </a:cxn>
              <a:cxn ang="f396">
                <a:pos x="f713" y="f715"/>
              </a:cxn>
              <a:cxn ang="f396">
                <a:pos x="f716" y="f717"/>
              </a:cxn>
              <a:cxn ang="f396">
                <a:pos x="f718" y="f684"/>
              </a:cxn>
              <a:cxn ang="f396">
                <a:pos x="f719" y="f684"/>
              </a:cxn>
              <a:cxn ang="f396">
                <a:pos x="f720" y="f721"/>
              </a:cxn>
              <a:cxn ang="f396">
                <a:pos x="f713" y="f722"/>
              </a:cxn>
              <a:cxn ang="f396">
                <a:pos x="f713" y="f723"/>
              </a:cxn>
              <a:cxn ang="f396">
                <a:pos x="f724" y="f725"/>
              </a:cxn>
              <a:cxn ang="f396">
                <a:pos x="f726" y="f684"/>
              </a:cxn>
              <a:cxn ang="f396">
                <a:pos x="f727" y="f684"/>
              </a:cxn>
              <a:cxn ang="f396">
                <a:pos x="f728" y="f729"/>
              </a:cxn>
              <a:cxn ang="f396">
                <a:pos x="f713" y="f730"/>
              </a:cxn>
              <a:cxn ang="f396">
                <a:pos x="f713" y="f731"/>
              </a:cxn>
              <a:cxn ang="f396">
                <a:pos x="f732" y="f733"/>
              </a:cxn>
              <a:cxn ang="f396">
                <a:pos x="f734" y="f684"/>
              </a:cxn>
              <a:cxn ang="f396">
                <a:pos x="f735" y="f684"/>
              </a:cxn>
              <a:cxn ang="f396">
                <a:pos x="f736" y="f737"/>
              </a:cxn>
              <a:cxn ang="f396">
                <a:pos x="f713" y="f738"/>
              </a:cxn>
              <a:cxn ang="f396">
                <a:pos x="f713" y="f739"/>
              </a:cxn>
              <a:cxn ang="f396">
                <a:pos x="f740" y="f741"/>
              </a:cxn>
              <a:cxn ang="f396">
                <a:pos x="f742" y="f684"/>
              </a:cxn>
              <a:cxn ang="f396">
                <a:pos x="f743" y="f684"/>
              </a:cxn>
              <a:cxn ang="f396">
                <a:pos x="f744" y="f745"/>
              </a:cxn>
              <a:cxn ang="f396">
                <a:pos x="f713" y="f746"/>
              </a:cxn>
              <a:cxn ang="f396">
                <a:pos x="f713" y="f747"/>
              </a:cxn>
              <a:cxn ang="f396">
                <a:pos x="f748" y="f749"/>
              </a:cxn>
              <a:cxn ang="f396">
                <a:pos x="f750" y="f684"/>
              </a:cxn>
              <a:cxn ang="f396">
                <a:pos x="f751" y="f684"/>
              </a:cxn>
              <a:cxn ang="f396">
                <a:pos x="f752" y="f753"/>
              </a:cxn>
              <a:cxn ang="f396">
                <a:pos x="f713" y="f754"/>
              </a:cxn>
              <a:cxn ang="f396">
                <a:pos x="f713" y="f755"/>
              </a:cxn>
              <a:cxn ang="f396">
                <a:pos x="f756" y="f757"/>
              </a:cxn>
              <a:cxn ang="f396">
                <a:pos x="f758" y="f684"/>
              </a:cxn>
              <a:cxn ang="f396">
                <a:pos x="f759" y="f684"/>
              </a:cxn>
              <a:cxn ang="f396">
                <a:pos x="f760" y="f761"/>
              </a:cxn>
              <a:cxn ang="f396">
                <a:pos x="f713" y="f762"/>
              </a:cxn>
              <a:cxn ang="f396">
                <a:pos x="f713" y="f763"/>
              </a:cxn>
              <a:cxn ang="f396">
                <a:pos x="f764" y="f765"/>
              </a:cxn>
              <a:cxn ang="f396">
                <a:pos x="f766" y="f684"/>
              </a:cxn>
              <a:cxn ang="f396">
                <a:pos x="f767" y="f684"/>
              </a:cxn>
              <a:cxn ang="f396">
                <a:pos x="f768" y="f769"/>
              </a:cxn>
              <a:cxn ang="f396">
                <a:pos x="f713" y="f770"/>
              </a:cxn>
              <a:cxn ang="f396">
                <a:pos x="f713" y="f771"/>
              </a:cxn>
              <a:cxn ang="f396">
                <a:pos x="f772" y="f773"/>
              </a:cxn>
              <a:cxn ang="f396">
                <a:pos x="f774" y="f684"/>
              </a:cxn>
              <a:cxn ang="f396">
                <a:pos x="f775" y="f684"/>
              </a:cxn>
              <a:cxn ang="f396">
                <a:pos x="f776" y="f777"/>
              </a:cxn>
              <a:cxn ang="f396">
                <a:pos x="f713" y="f778"/>
              </a:cxn>
              <a:cxn ang="f396">
                <a:pos x="f713" y="f779"/>
              </a:cxn>
              <a:cxn ang="f396">
                <a:pos x="f780" y="f781"/>
              </a:cxn>
              <a:cxn ang="f396">
                <a:pos x="f782" y="f684"/>
              </a:cxn>
              <a:cxn ang="f396">
                <a:pos x="f783" y="f684"/>
              </a:cxn>
              <a:cxn ang="f396">
                <a:pos x="f784" y="f785"/>
              </a:cxn>
              <a:cxn ang="f396">
                <a:pos x="f713" y="f786"/>
              </a:cxn>
              <a:cxn ang="f396">
                <a:pos x="f713" y="f787"/>
              </a:cxn>
              <a:cxn ang="f396">
                <a:pos x="f788" y="f789"/>
              </a:cxn>
              <a:cxn ang="f396">
                <a:pos x="f790" y="f684"/>
              </a:cxn>
              <a:cxn ang="f396">
                <a:pos x="f791" y="f684"/>
              </a:cxn>
              <a:cxn ang="f396">
                <a:pos x="f792" y="f793"/>
              </a:cxn>
              <a:cxn ang="f396">
                <a:pos x="f713" y="f794"/>
              </a:cxn>
              <a:cxn ang="f396">
                <a:pos x="f713" y="f795"/>
              </a:cxn>
              <a:cxn ang="f396">
                <a:pos x="f796" y="f797"/>
              </a:cxn>
              <a:cxn ang="f396">
                <a:pos x="f798" y="f684"/>
              </a:cxn>
              <a:cxn ang="f396">
                <a:pos x="f799" y="f684"/>
              </a:cxn>
              <a:cxn ang="f396">
                <a:pos x="f800" y="f801"/>
              </a:cxn>
              <a:cxn ang="f396">
                <a:pos x="f713" y="f802"/>
              </a:cxn>
              <a:cxn ang="f396">
                <a:pos x="f713" y="f803"/>
              </a:cxn>
              <a:cxn ang="f396">
                <a:pos x="f804" y="f805"/>
              </a:cxn>
              <a:cxn ang="f396">
                <a:pos x="f806" y="f684"/>
              </a:cxn>
              <a:cxn ang="f396">
                <a:pos x="f807" y="f684"/>
              </a:cxn>
              <a:cxn ang="f396">
                <a:pos x="f808" y="f809"/>
              </a:cxn>
              <a:cxn ang="f396">
                <a:pos x="f713" y="f810"/>
              </a:cxn>
              <a:cxn ang="f396">
                <a:pos x="f713" y="f811"/>
              </a:cxn>
              <a:cxn ang="f396">
                <a:pos x="f812" y="f813"/>
              </a:cxn>
              <a:cxn ang="f396">
                <a:pos x="f814" y="f684"/>
              </a:cxn>
              <a:cxn ang="f396">
                <a:pos x="f815" y="f684"/>
              </a:cxn>
              <a:cxn ang="f396">
                <a:pos x="f816" y="f817"/>
              </a:cxn>
              <a:cxn ang="f396">
                <a:pos x="f713" y="f818"/>
              </a:cxn>
              <a:cxn ang="f396">
                <a:pos x="f713" y="f819"/>
              </a:cxn>
              <a:cxn ang="f396">
                <a:pos x="f820" y="f821"/>
              </a:cxn>
            </a:cxnLst>
            <a:rect l="f679" t="f682" r="f680" b="f681"/>
            <a:pathLst>
              <a:path w="2242827" h="2102966">
                <a:moveTo>
                  <a:pt x="f8" y="f5"/>
                </a:moveTo>
                <a:lnTo>
                  <a:pt x="f6" y="f5"/>
                </a:lnTo>
                <a:lnTo>
                  <a:pt x="f9" y="f10"/>
                </a:lnTo>
                <a:cubicBezTo>
                  <a:pt x="f11" y="f12"/>
                  <a:pt x="f13" y="f7"/>
                  <a:pt x="f14" y="f7"/>
                </a:cubicBezTo>
                <a:lnTo>
                  <a:pt x="f14" y="f15"/>
                </a:lnTo>
                <a:cubicBezTo>
                  <a:pt x="f16" y="f15"/>
                  <a:pt x="f17" y="f18"/>
                  <a:pt x="f19" y="f20"/>
                </a:cubicBezTo>
                <a:close/>
                <a:moveTo>
                  <a:pt x="f21" y="f5"/>
                </a:moveTo>
                <a:lnTo>
                  <a:pt x="f22" y="f5"/>
                </a:lnTo>
                <a:lnTo>
                  <a:pt x="f23" y="f24"/>
                </a:lnTo>
                <a:cubicBezTo>
                  <a:pt x="f25" y="f26"/>
                  <a:pt x="f27" y="f28"/>
                  <a:pt x="f14" y="f28"/>
                </a:cubicBezTo>
                <a:lnTo>
                  <a:pt x="f14" y="f29"/>
                </a:lnTo>
                <a:cubicBezTo>
                  <a:pt x="f30" y="f29"/>
                  <a:pt x="f31" y="f32"/>
                  <a:pt x="f33" y="f34"/>
                </a:cubicBezTo>
                <a:close/>
                <a:moveTo>
                  <a:pt x="f35" y="f5"/>
                </a:moveTo>
                <a:lnTo>
                  <a:pt x="f36" y="f5"/>
                </a:lnTo>
                <a:lnTo>
                  <a:pt x="f37" y="f38"/>
                </a:lnTo>
                <a:cubicBezTo>
                  <a:pt x="f39" y="f40"/>
                  <a:pt x="f41" y="f42"/>
                  <a:pt x="f14" y="f42"/>
                </a:cubicBezTo>
                <a:lnTo>
                  <a:pt x="f14" y="f43"/>
                </a:lnTo>
                <a:cubicBezTo>
                  <a:pt x="f44" y="f43"/>
                  <a:pt x="f45" y="f46"/>
                  <a:pt x="f47" y="f48"/>
                </a:cubicBezTo>
                <a:close/>
                <a:moveTo>
                  <a:pt x="f49" y="f5"/>
                </a:moveTo>
                <a:lnTo>
                  <a:pt x="f50" y="f5"/>
                </a:lnTo>
                <a:lnTo>
                  <a:pt x="f51" y="f52"/>
                </a:lnTo>
                <a:cubicBezTo>
                  <a:pt x="f53" y="f54"/>
                  <a:pt x="f55" y="f56"/>
                  <a:pt x="f5" y="f56"/>
                </a:cubicBezTo>
                <a:lnTo>
                  <a:pt x="f5" y="f57"/>
                </a:lnTo>
                <a:cubicBezTo>
                  <a:pt x="f58" y="f57"/>
                  <a:pt x="f59" y="f60"/>
                  <a:pt x="f61" y="f62"/>
                </a:cubicBezTo>
                <a:close/>
                <a:moveTo>
                  <a:pt x="f63" y="f5"/>
                </a:moveTo>
                <a:lnTo>
                  <a:pt x="f64" y="f5"/>
                </a:lnTo>
                <a:lnTo>
                  <a:pt x="f65" y="f66"/>
                </a:lnTo>
                <a:cubicBezTo>
                  <a:pt x="f67" y="f68"/>
                  <a:pt x="f69" y="f70"/>
                  <a:pt x="f5" y="f70"/>
                </a:cubicBezTo>
                <a:lnTo>
                  <a:pt x="f5" y="f71"/>
                </a:lnTo>
                <a:cubicBezTo>
                  <a:pt x="f72" y="f71"/>
                  <a:pt x="f73" y="f74"/>
                  <a:pt x="f75" y="f76"/>
                </a:cubicBezTo>
                <a:close/>
                <a:moveTo>
                  <a:pt x="f77" y="f5"/>
                </a:moveTo>
                <a:lnTo>
                  <a:pt x="f78" y="f5"/>
                </a:lnTo>
                <a:lnTo>
                  <a:pt x="f79" y="f80"/>
                </a:lnTo>
                <a:cubicBezTo>
                  <a:pt x="f81" y="f82"/>
                  <a:pt x="f83" y="f84"/>
                  <a:pt x="f5" y="f84"/>
                </a:cubicBezTo>
                <a:lnTo>
                  <a:pt x="f5" y="f85"/>
                </a:lnTo>
                <a:cubicBezTo>
                  <a:pt x="f86" y="f85"/>
                  <a:pt x="f87" y="f88"/>
                  <a:pt x="f89" y="f90"/>
                </a:cubicBezTo>
                <a:close/>
                <a:moveTo>
                  <a:pt x="f91" y="f5"/>
                </a:moveTo>
                <a:lnTo>
                  <a:pt x="f92" y="f5"/>
                </a:lnTo>
                <a:lnTo>
                  <a:pt x="f93" y="f94"/>
                </a:lnTo>
                <a:cubicBezTo>
                  <a:pt x="f95" y="f96"/>
                  <a:pt x="f97" y="f98"/>
                  <a:pt x="f5" y="f98"/>
                </a:cubicBezTo>
                <a:lnTo>
                  <a:pt x="f5" y="f99"/>
                </a:lnTo>
                <a:cubicBezTo>
                  <a:pt x="f100" y="f99"/>
                  <a:pt x="f101" y="f102"/>
                  <a:pt x="f103" y="f104"/>
                </a:cubicBezTo>
                <a:close/>
                <a:moveTo>
                  <a:pt x="f105" y="f5"/>
                </a:moveTo>
                <a:lnTo>
                  <a:pt x="f106" y="f5"/>
                </a:lnTo>
                <a:lnTo>
                  <a:pt x="f107" y="f108"/>
                </a:lnTo>
                <a:cubicBezTo>
                  <a:pt x="f109" y="f110"/>
                  <a:pt x="f111" y="f112"/>
                  <a:pt x="f5" y="f112"/>
                </a:cubicBezTo>
                <a:lnTo>
                  <a:pt x="f5" y="f113"/>
                </a:lnTo>
                <a:cubicBezTo>
                  <a:pt x="f114" y="f113"/>
                  <a:pt x="f115" y="f116"/>
                  <a:pt x="f117" y="f118"/>
                </a:cubicBezTo>
                <a:close/>
                <a:moveTo>
                  <a:pt x="f119" y="f5"/>
                </a:moveTo>
                <a:lnTo>
                  <a:pt x="f120" y="f5"/>
                </a:lnTo>
                <a:lnTo>
                  <a:pt x="f121" y="f122"/>
                </a:lnTo>
                <a:cubicBezTo>
                  <a:pt x="f123" y="f124"/>
                  <a:pt x="f125" y="f126"/>
                  <a:pt x="f5" y="f126"/>
                </a:cubicBezTo>
                <a:lnTo>
                  <a:pt x="f5" y="f127"/>
                </a:lnTo>
                <a:cubicBezTo>
                  <a:pt x="f128" y="f127"/>
                  <a:pt x="f129" y="f130"/>
                  <a:pt x="f131" y="f132"/>
                </a:cubicBezTo>
                <a:close/>
                <a:moveTo>
                  <a:pt x="f133" y="f5"/>
                </a:moveTo>
                <a:lnTo>
                  <a:pt x="f134" y="f5"/>
                </a:lnTo>
                <a:lnTo>
                  <a:pt x="f135" y="f136"/>
                </a:lnTo>
                <a:cubicBezTo>
                  <a:pt x="f137" y="f138"/>
                  <a:pt x="f139" y="f140"/>
                  <a:pt x="f5" y="f140"/>
                </a:cubicBezTo>
                <a:lnTo>
                  <a:pt x="f5" y="f141"/>
                </a:lnTo>
                <a:cubicBezTo>
                  <a:pt x="f142" y="f141"/>
                  <a:pt x="f143" y="f144"/>
                  <a:pt x="f145" y="f146"/>
                </a:cubicBezTo>
                <a:close/>
                <a:moveTo>
                  <a:pt x="f147" y="f5"/>
                </a:moveTo>
                <a:lnTo>
                  <a:pt x="f148" y="f5"/>
                </a:lnTo>
                <a:lnTo>
                  <a:pt x="f149" y="f150"/>
                </a:lnTo>
                <a:cubicBezTo>
                  <a:pt x="f151" y="f152"/>
                  <a:pt x="f153" y="f154"/>
                  <a:pt x="f5" y="f154"/>
                </a:cubicBezTo>
                <a:lnTo>
                  <a:pt x="f5" y="f155"/>
                </a:lnTo>
                <a:cubicBezTo>
                  <a:pt x="f156" y="f155"/>
                  <a:pt x="f157" y="f158"/>
                  <a:pt x="f159" y="f160"/>
                </a:cubicBezTo>
                <a:close/>
                <a:moveTo>
                  <a:pt x="f161" y="f5"/>
                </a:moveTo>
                <a:lnTo>
                  <a:pt x="f162" y="f5"/>
                </a:lnTo>
                <a:lnTo>
                  <a:pt x="f163" y="f164"/>
                </a:lnTo>
                <a:cubicBezTo>
                  <a:pt x="f165" y="f166"/>
                  <a:pt x="f167" y="f168"/>
                  <a:pt x="f5" y="f168"/>
                </a:cubicBezTo>
                <a:lnTo>
                  <a:pt x="f5" y="f169"/>
                </a:lnTo>
                <a:cubicBezTo>
                  <a:pt x="f170" y="f169"/>
                  <a:pt x="f171" y="f172"/>
                  <a:pt x="f173" y="f174"/>
                </a:cubicBezTo>
                <a:close/>
                <a:moveTo>
                  <a:pt x="f175" y="f5"/>
                </a:moveTo>
                <a:lnTo>
                  <a:pt x="f176" y="f5"/>
                </a:lnTo>
                <a:lnTo>
                  <a:pt x="f177" y="f178"/>
                </a:lnTo>
                <a:cubicBezTo>
                  <a:pt x="f179" y="f180"/>
                  <a:pt x="f181" y="f182"/>
                  <a:pt x="f5" y="f182"/>
                </a:cubicBezTo>
                <a:lnTo>
                  <a:pt x="f5" y="f183"/>
                </a:lnTo>
                <a:cubicBezTo>
                  <a:pt x="f184" y="f183"/>
                  <a:pt x="f185" y="f186"/>
                  <a:pt x="f187" y="f188"/>
                </a:cubicBezTo>
                <a:close/>
                <a:moveTo>
                  <a:pt x="f189" y="f5"/>
                </a:moveTo>
                <a:lnTo>
                  <a:pt x="f190" y="f5"/>
                </a:lnTo>
                <a:lnTo>
                  <a:pt x="f191" y="f192"/>
                </a:lnTo>
                <a:cubicBezTo>
                  <a:pt x="f193" y="f194"/>
                  <a:pt x="f195" y="f196"/>
                  <a:pt x="f5" y="f196"/>
                </a:cubicBezTo>
                <a:lnTo>
                  <a:pt x="f5" y="f197"/>
                </a:lnTo>
                <a:cubicBezTo>
                  <a:pt x="f198" y="f197"/>
                  <a:pt x="f199" y="f200"/>
                  <a:pt x="f201" y="f202"/>
                </a:cubicBezTo>
                <a:close/>
                <a:moveTo>
                  <a:pt x="f203" y="f5"/>
                </a:moveTo>
                <a:lnTo>
                  <a:pt x="f204" y="f5"/>
                </a:lnTo>
                <a:lnTo>
                  <a:pt x="f205" y="f206"/>
                </a:lnTo>
                <a:cubicBezTo>
                  <a:pt x="f207" y="f208"/>
                  <a:pt x="f209" y="f210"/>
                  <a:pt x="f5" y="f210"/>
                </a:cubicBezTo>
                <a:lnTo>
                  <a:pt x="f5" y="f211"/>
                </a:lnTo>
                <a:cubicBezTo>
                  <a:pt x="f212" y="f211"/>
                  <a:pt x="f213" y="f214"/>
                  <a:pt x="f215" y="f216"/>
                </a:cubicBezTo>
                <a:close/>
                <a:moveTo>
                  <a:pt x="f217" y="f5"/>
                </a:moveTo>
                <a:lnTo>
                  <a:pt x="f218" y="f5"/>
                </a:lnTo>
                <a:lnTo>
                  <a:pt x="f219" y="f220"/>
                </a:lnTo>
                <a:cubicBezTo>
                  <a:pt x="f221" y="f222"/>
                  <a:pt x="f223" y="f224"/>
                  <a:pt x="f5" y="f224"/>
                </a:cubicBezTo>
                <a:lnTo>
                  <a:pt x="f5" y="f225"/>
                </a:lnTo>
                <a:cubicBezTo>
                  <a:pt x="f226" y="f225"/>
                  <a:pt x="f227" y="f228"/>
                  <a:pt x="f229" y="f230"/>
                </a:cubicBezTo>
                <a:close/>
                <a:moveTo>
                  <a:pt x="f231" y="f5"/>
                </a:moveTo>
                <a:lnTo>
                  <a:pt x="f232" y="f5"/>
                </a:lnTo>
                <a:lnTo>
                  <a:pt x="f233" y="f234"/>
                </a:lnTo>
                <a:cubicBezTo>
                  <a:pt x="f235" y="f236"/>
                  <a:pt x="f237" y="f238"/>
                  <a:pt x="f5" y="f238"/>
                </a:cubicBezTo>
                <a:lnTo>
                  <a:pt x="f5" y="f239"/>
                </a:lnTo>
                <a:cubicBezTo>
                  <a:pt x="f240" y="f239"/>
                  <a:pt x="f241" y="f242"/>
                  <a:pt x="f243" y="f244"/>
                </a:cubicBezTo>
                <a:close/>
              </a:path>
            </a:pathLst>
          </a:custGeom>
          <a:solidFill>
            <a:srgbClr val="EEF3FA"/>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Freeform: Shape 8">
            <a:extLst>
              <a:ext uri="{FF2B5EF4-FFF2-40B4-BE49-F238E27FC236}">
                <a16:creationId xmlns:a16="http://schemas.microsoft.com/office/drawing/2014/main" id="{D0354A8F-3E1E-70C8-AB97-D5E8BD9214CF}"/>
              </a:ext>
              <a:ext uri="{C183D7F6-B498-43B3-948B-1728B52AA6E4}">
                <adec:decorative xmlns:adec="http://schemas.microsoft.com/office/drawing/2017/decorative" val="1"/>
              </a:ext>
            </a:extLst>
          </p:cNvPr>
          <p:cNvSpPr/>
          <p:nvPr/>
        </p:nvSpPr>
        <p:spPr>
          <a:xfrm flipH="1" flipV="1">
            <a:off x="9949174" y="4755035"/>
            <a:ext cx="2242831" cy="2102964"/>
          </a:xfrm>
          <a:custGeom>
            <a:avLst/>
            <a:gdLst>
              <a:gd name="f0" fmla="val 10800000"/>
              <a:gd name="f1" fmla="val 5400000"/>
              <a:gd name="f2" fmla="val 180"/>
              <a:gd name="f3" fmla="val w"/>
              <a:gd name="f4" fmla="val h"/>
              <a:gd name="f5" fmla="val 0"/>
              <a:gd name="f6" fmla="val 2242827"/>
              <a:gd name="f7" fmla="val 2102966"/>
              <a:gd name="f8" fmla="val 2220549"/>
              <a:gd name="f9" fmla="val 2238641"/>
              <a:gd name="f10" fmla="val 82607"/>
              <a:gd name="f11" fmla="val 2123193"/>
              <a:gd name="f12" fmla="val 1215807"/>
              <a:gd name="f13" fmla="val 1163255"/>
              <a:gd name="f14" fmla="val 1"/>
              <a:gd name="f15" fmla="val 2080690"/>
              <a:gd name="f16" fmla="val 1151759"/>
              <a:gd name="f17" fmla="val 2102176"/>
              <a:gd name="f18" fmla="val 1202330"/>
              <a:gd name="f19" fmla="val 2216479"/>
              <a:gd name="f20" fmla="val 80336"/>
              <a:gd name="f21" fmla="val 2098030"/>
              <a:gd name="f22" fmla="val 2120412"/>
              <a:gd name="f23" fmla="val 2116859"/>
              <a:gd name="f24" fmla="val 70117"/>
              <a:gd name="f25" fmla="val 2007691"/>
              <a:gd name="f26" fmla="val 1141666"/>
              <a:gd name="f27" fmla="val 1099966"/>
              <a:gd name="f28" fmla="val 1980571"/>
              <a:gd name="f29" fmla="val 1958295"/>
              <a:gd name="f30" fmla="val 1088470"/>
              <a:gd name="f31" fmla="val 1986577"/>
              <a:gd name="f32" fmla="val 1128187"/>
              <a:gd name="f33" fmla="val 2094588"/>
              <a:gd name="f34" fmla="val 67938"/>
              <a:gd name="f35" fmla="val 1975608"/>
              <a:gd name="f36" fmla="val 1997887"/>
              <a:gd name="f37" fmla="val 1994968"/>
              <a:gd name="f38" fmla="val 57611"/>
              <a:gd name="f39" fmla="val 1892090"/>
              <a:gd name="f40" fmla="val 1067493"/>
              <a:gd name="f41" fmla="val 1036676"/>
              <a:gd name="f42" fmla="val 1858047"/>
              <a:gd name="f43" fmla="val 1835771"/>
              <a:gd name="f44" fmla="val 1025181"/>
              <a:gd name="f45" fmla="val 1871073"/>
              <a:gd name="f46" fmla="val 1053919"/>
              <a:gd name="f47" fmla="val 1972805"/>
              <a:gd name="f48" fmla="val 55322"/>
              <a:gd name="f49" fmla="val 1853193"/>
              <a:gd name="f50" fmla="val 1875472"/>
              <a:gd name="f51" fmla="val 1873186"/>
              <a:gd name="f52" fmla="val 45119"/>
              <a:gd name="f53" fmla="val 1776588"/>
              <a:gd name="f54" fmla="val 993350"/>
              <a:gd name="f55" fmla="val 973388"/>
              <a:gd name="f56" fmla="val 1735650"/>
              <a:gd name="f57" fmla="val 1713374"/>
              <a:gd name="f58" fmla="val 961784"/>
              <a:gd name="f59" fmla="val 1755557"/>
              <a:gd name="f60" fmla="val 979877"/>
              <a:gd name="f61" fmla="val 1851022"/>
              <a:gd name="f62" fmla="val 42848"/>
              <a:gd name="f63" fmla="val 1730668"/>
              <a:gd name="f64" fmla="val 1753056"/>
              <a:gd name="f65" fmla="val 1751404"/>
              <a:gd name="f66" fmla="val 32610"/>
              <a:gd name="f67" fmla="val 1661086"/>
              <a:gd name="f68" fmla="val 919190"/>
              <a:gd name="f69" fmla="val 910098"/>
              <a:gd name="f70" fmla="val 1613232"/>
              <a:gd name="f71" fmla="val 1590961"/>
              <a:gd name="f72" fmla="val 898495"/>
              <a:gd name="f73" fmla="val 1639954"/>
              <a:gd name="f74" fmla="val 905712"/>
              <a:gd name="f75" fmla="val 1729127"/>
              <a:gd name="f76" fmla="val 30432"/>
              <a:gd name="f77" fmla="val 1608247"/>
              <a:gd name="f78" fmla="val 1630525"/>
              <a:gd name="f79" fmla="val 1629507"/>
              <a:gd name="f80" fmla="val 20086"/>
              <a:gd name="f81" fmla="val 1545469"/>
              <a:gd name="f82" fmla="val 844919"/>
              <a:gd name="f83" fmla="val 846701"/>
              <a:gd name="f84" fmla="val 1490712"/>
              <a:gd name="f85" fmla="val 1468436"/>
              <a:gd name="f86" fmla="val 835206"/>
              <a:gd name="f87" fmla="val 1524451"/>
              <a:gd name="f88" fmla="val 831445"/>
              <a:gd name="f89" fmla="val 1607345"/>
              <a:gd name="f90" fmla="val 17816"/>
              <a:gd name="f91" fmla="val 1485833"/>
              <a:gd name="f92" fmla="val 1508109"/>
              <a:gd name="f93" fmla="val 1507724"/>
              <a:gd name="f94" fmla="val 7596"/>
              <a:gd name="f95" fmla="val 1429966"/>
              <a:gd name="f96" fmla="val 770778"/>
              <a:gd name="f97" fmla="val 783416"/>
              <a:gd name="f98" fmla="val 1368317"/>
              <a:gd name="f99" fmla="val 1346041"/>
              <a:gd name="f100" fmla="val 771917"/>
              <a:gd name="f101" fmla="val 1408949"/>
              <a:gd name="f102" fmla="val 757304"/>
              <a:gd name="f103" fmla="val 1485563"/>
              <a:gd name="f104" fmla="val 5325"/>
              <a:gd name="f105" fmla="val 1362591"/>
              <a:gd name="f106" fmla="val 1385194"/>
              <a:gd name="f107" fmla="val 1364797"/>
              <a:gd name="f108" fmla="val 133264"/>
              <a:gd name="f109" fmla="val 1234684"/>
              <a:gd name="f110" fmla="val 767432"/>
              <a:gd name="f111" fmla="val 672215"/>
              <a:gd name="f112" fmla="val 1245917"/>
              <a:gd name="f113" fmla="val 1223641"/>
              <a:gd name="f114" fmla="val 661385"/>
              <a:gd name="f115" fmla="val 1214835"/>
              <a:gd name="f116" fmla="val 752908"/>
              <a:gd name="f117" fmla="val 1342864"/>
              <a:gd name="f118" fmla="val 128894"/>
              <a:gd name="f119" fmla="val 1238878"/>
              <a:gd name="f120" fmla="val 1261388"/>
              <a:gd name="f121" fmla="val 1244763"/>
              <a:gd name="f122" fmla="val 108614"/>
              <a:gd name="f123" fmla="val 1126083"/>
              <a:gd name="f124" fmla="val 687031"/>
              <a:gd name="f125" fmla="val 613049"/>
              <a:gd name="f126" fmla="val 1123397"/>
              <a:gd name="f127" fmla="val 1101121"/>
              <a:gd name="f128" fmla="val 602316"/>
              <a:gd name="f129" fmla="val 1106344"/>
              <a:gd name="f130" fmla="val 672419"/>
              <a:gd name="f131" fmla="val 1222940"/>
              <a:gd name="f132" fmla="val 104135"/>
              <a:gd name="f133" fmla="val 1115178"/>
              <a:gd name="f134" fmla="val 1137688"/>
              <a:gd name="f135" fmla="val 1124836"/>
              <a:gd name="f136" fmla="val 83962"/>
              <a:gd name="f137" fmla="val 1017592"/>
              <a:gd name="f138" fmla="val 606647"/>
              <a:gd name="f139" fmla="val 553979"/>
              <a:gd name="f140" fmla="val 1000978"/>
              <a:gd name="f141" fmla="val 978703"/>
              <a:gd name="f142" fmla="val 543246"/>
              <a:gd name="f143" fmla="val 997852"/>
              <a:gd name="f144" fmla="val 592039"/>
              <a:gd name="f145" fmla="val 1103012"/>
              <a:gd name="f146" fmla="val 79485"/>
              <a:gd name="f147" fmla="val 991375"/>
              <a:gd name="f148" fmla="val 1013997"/>
              <a:gd name="f149" fmla="val 1004915"/>
              <a:gd name="f150" fmla="val 59331"/>
              <a:gd name="f151" fmla="val 909100"/>
              <a:gd name="f152" fmla="val 526286"/>
              <a:gd name="f153" fmla="val 494909"/>
              <a:gd name="f154" fmla="val 878583"/>
              <a:gd name="f155" fmla="val 856307"/>
              <a:gd name="f156" fmla="val 484176"/>
              <a:gd name="f157" fmla="val 889272"/>
              <a:gd name="f158" fmla="val 511676"/>
              <a:gd name="f159" fmla="val 982981"/>
              <a:gd name="f160" fmla="val 54853"/>
              <a:gd name="f161" fmla="val 866108"/>
              <a:gd name="f162" fmla="val 888384"/>
              <a:gd name="f163" fmla="val 884876"/>
              <a:gd name="f164" fmla="val 34680"/>
              <a:gd name="f165" fmla="val 800495"/>
              <a:gd name="f166" fmla="val 445883"/>
              <a:gd name="f167" fmla="val 435739"/>
              <a:gd name="f168" fmla="val 756058"/>
              <a:gd name="f169" fmla="val 733782"/>
              <a:gd name="f170" fmla="val 425107"/>
              <a:gd name="f171" fmla="val 780781"/>
              <a:gd name="f172" fmla="val 431187"/>
              <a:gd name="f173" fmla="val 863057"/>
              <a:gd name="f174" fmla="val 30169"/>
              <a:gd name="f175" fmla="val 743692"/>
              <a:gd name="f176" fmla="val 765973"/>
              <a:gd name="f177" fmla="val 764957"/>
              <a:gd name="f178" fmla="val 10048"/>
              <a:gd name="f179" fmla="val 692029"/>
              <a:gd name="f180" fmla="val 365521"/>
              <a:gd name="f181" fmla="val 376767"/>
              <a:gd name="f182" fmla="val 633662"/>
              <a:gd name="f183" fmla="val 611386"/>
              <a:gd name="f184" fmla="val 365938"/>
              <a:gd name="f185" fmla="val 672265"/>
              <a:gd name="f186" fmla="val 350911"/>
              <a:gd name="f187" fmla="val 743129"/>
              <a:gd name="f188" fmla="val 5570"/>
              <a:gd name="f189" fmla="val 617163"/>
              <a:gd name="f190" fmla="val 640489"/>
              <a:gd name="f191" fmla="val 606611"/>
              <a:gd name="f192" fmla="val 108906"/>
              <a:gd name="f193" fmla="val 506524"/>
              <a:gd name="f194" fmla="val 345128"/>
              <a:gd name="f195" fmla="val 272312"/>
              <a:gd name="f196" fmla="val 511248"/>
              <a:gd name="f197" fmla="val 488972"/>
              <a:gd name="f198" fmla="val 263030"/>
              <a:gd name="f199" fmla="val 489290"/>
              <a:gd name="f200" fmla="val 328485"/>
              <a:gd name="f201" fmla="val 585980"/>
              <a:gd name="f202" fmla="val 100252"/>
              <a:gd name="f203" fmla="val 489561"/>
              <a:gd name="f204" fmla="val 512789"/>
              <a:gd name="f205" fmla="val 493721"/>
              <a:gd name="f206" fmla="val 61289"/>
              <a:gd name="f207" fmla="val 412246"/>
              <a:gd name="f208" fmla="val 253561"/>
              <a:gd name="f209" fmla="val 221597"/>
              <a:gd name="f210" fmla="val 388735"/>
              <a:gd name="f211" fmla="val 366459"/>
              <a:gd name="f212" fmla="val 212399"/>
              <a:gd name="f213" fmla="val 395116"/>
              <a:gd name="f214" fmla="val 236854"/>
              <a:gd name="f215" fmla="val 473199"/>
              <a:gd name="f216" fmla="val 52587"/>
              <a:gd name="f217" fmla="val 361966"/>
              <a:gd name="f218" fmla="val 385181"/>
              <a:gd name="f219" fmla="val 380937"/>
              <a:gd name="f220" fmla="val 13636"/>
              <a:gd name="f221" fmla="val 318070"/>
              <a:gd name="f222" fmla="val 161973"/>
              <a:gd name="f223" fmla="val 170965"/>
              <a:gd name="f224" fmla="val 266328"/>
              <a:gd name="f225" fmla="val 244052"/>
              <a:gd name="f226" fmla="val 161767"/>
              <a:gd name="f227" fmla="val 300940"/>
              <a:gd name="f228" fmla="val 145329"/>
              <a:gd name="f229" fmla="val 360416"/>
              <a:gd name="f230" fmla="val 4982"/>
              <a:gd name="f231" fmla="val 218905"/>
              <a:gd name="f232" fmla="val 249720"/>
              <a:gd name="f233" fmla="val 241311"/>
              <a:gd name="f234" fmla="val 15475"/>
              <a:gd name="f235" fmla="val 188962"/>
              <a:gd name="f236" fmla="val 92909"/>
              <a:gd name="f237" fmla="val 100349"/>
              <a:gd name="f238" fmla="val 143932"/>
              <a:gd name="f239" fmla="val 121656"/>
              <a:gd name="f240" fmla="val 74091"/>
              <a:gd name="f241" fmla="val 141290"/>
              <a:gd name="f242" fmla="val 91533"/>
              <a:gd name="f243" fmla="val 189966"/>
              <a:gd name="f244" fmla="val 42875"/>
              <a:gd name="f245" fmla="+- 0 0 -90"/>
              <a:gd name="f246" fmla="*/ f3 1 2242827"/>
              <a:gd name="f247" fmla="*/ f4 1 2102966"/>
              <a:gd name="f248" fmla="val f5"/>
              <a:gd name="f249" fmla="val f6"/>
              <a:gd name="f250" fmla="val f7"/>
              <a:gd name="f251" fmla="*/ f245 f0 1"/>
              <a:gd name="f252" fmla="+- f250 0 f248"/>
              <a:gd name="f253" fmla="+- f249 0 f248"/>
              <a:gd name="f254" fmla="*/ f251 1 f2"/>
              <a:gd name="f255" fmla="*/ f253 1 2242827"/>
              <a:gd name="f256" fmla="*/ f252 1 2102966"/>
              <a:gd name="f257" fmla="*/ 2220549 f253 1"/>
              <a:gd name="f258" fmla="*/ 0 f252 1"/>
              <a:gd name="f259" fmla="*/ 2242827 f253 1"/>
              <a:gd name="f260" fmla="*/ 2238641 f253 1"/>
              <a:gd name="f261" fmla="*/ 82607 f252 1"/>
              <a:gd name="f262" fmla="*/ 1 f253 1"/>
              <a:gd name="f263" fmla="*/ 2102966 f252 1"/>
              <a:gd name="f264" fmla="*/ 2080690 f252 1"/>
              <a:gd name="f265" fmla="*/ 2216479 f253 1"/>
              <a:gd name="f266" fmla="*/ 80336 f252 1"/>
              <a:gd name="f267" fmla="*/ 2098030 f253 1"/>
              <a:gd name="f268" fmla="*/ 2120412 f253 1"/>
              <a:gd name="f269" fmla="*/ 2116859 f253 1"/>
              <a:gd name="f270" fmla="*/ 70117 f252 1"/>
              <a:gd name="f271" fmla="*/ 1980571 f252 1"/>
              <a:gd name="f272" fmla="*/ 1958295 f252 1"/>
              <a:gd name="f273" fmla="*/ 2094588 f253 1"/>
              <a:gd name="f274" fmla="*/ 67938 f252 1"/>
              <a:gd name="f275" fmla="*/ 1975608 f253 1"/>
              <a:gd name="f276" fmla="*/ 1997887 f253 1"/>
              <a:gd name="f277" fmla="*/ 1994968 f253 1"/>
              <a:gd name="f278" fmla="*/ 57611 f252 1"/>
              <a:gd name="f279" fmla="*/ 1858047 f252 1"/>
              <a:gd name="f280" fmla="*/ 1835771 f252 1"/>
              <a:gd name="f281" fmla="*/ 1972805 f253 1"/>
              <a:gd name="f282" fmla="*/ 55322 f252 1"/>
              <a:gd name="f283" fmla="*/ 1853193 f253 1"/>
              <a:gd name="f284" fmla="*/ 1875472 f253 1"/>
              <a:gd name="f285" fmla="*/ 1873186 f253 1"/>
              <a:gd name="f286" fmla="*/ 45119 f252 1"/>
              <a:gd name="f287" fmla="*/ 0 f253 1"/>
              <a:gd name="f288" fmla="*/ 1735650 f252 1"/>
              <a:gd name="f289" fmla="*/ 1713374 f252 1"/>
              <a:gd name="f290" fmla="*/ 1851022 f253 1"/>
              <a:gd name="f291" fmla="*/ 42848 f252 1"/>
              <a:gd name="f292" fmla="*/ 1730668 f253 1"/>
              <a:gd name="f293" fmla="*/ 1753056 f253 1"/>
              <a:gd name="f294" fmla="*/ 1751404 f253 1"/>
              <a:gd name="f295" fmla="*/ 32610 f252 1"/>
              <a:gd name="f296" fmla="*/ 1613232 f252 1"/>
              <a:gd name="f297" fmla="*/ 1590961 f252 1"/>
              <a:gd name="f298" fmla="*/ 1729127 f253 1"/>
              <a:gd name="f299" fmla="*/ 30432 f252 1"/>
              <a:gd name="f300" fmla="*/ 1608247 f253 1"/>
              <a:gd name="f301" fmla="*/ 1630525 f253 1"/>
              <a:gd name="f302" fmla="*/ 1629507 f253 1"/>
              <a:gd name="f303" fmla="*/ 20086 f252 1"/>
              <a:gd name="f304" fmla="*/ 1490712 f252 1"/>
              <a:gd name="f305" fmla="*/ 1468436 f252 1"/>
              <a:gd name="f306" fmla="*/ 1607345 f253 1"/>
              <a:gd name="f307" fmla="*/ 17816 f252 1"/>
              <a:gd name="f308" fmla="*/ 1485833 f253 1"/>
              <a:gd name="f309" fmla="*/ 1508109 f253 1"/>
              <a:gd name="f310" fmla="*/ 1507724 f253 1"/>
              <a:gd name="f311" fmla="*/ 7596 f252 1"/>
              <a:gd name="f312" fmla="*/ 1368317 f252 1"/>
              <a:gd name="f313" fmla="*/ 1346041 f252 1"/>
              <a:gd name="f314" fmla="*/ 1485563 f253 1"/>
              <a:gd name="f315" fmla="*/ 5325 f252 1"/>
              <a:gd name="f316" fmla="*/ 1362591 f253 1"/>
              <a:gd name="f317" fmla="*/ 1385194 f253 1"/>
              <a:gd name="f318" fmla="*/ 1364797 f253 1"/>
              <a:gd name="f319" fmla="*/ 133264 f252 1"/>
              <a:gd name="f320" fmla="*/ 1245917 f252 1"/>
              <a:gd name="f321" fmla="*/ 1223641 f252 1"/>
              <a:gd name="f322" fmla="*/ 1342864 f253 1"/>
              <a:gd name="f323" fmla="*/ 128894 f252 1"/>
              <a:gd name="f324" fmla="*/ 1238878 f253 1"/>
              <a:gd name="f325" fmla="*/ 1261388 f253 1"/>
              <a:gd name="f326" fmla="*/ 1244763 f253 1"/>
              <a:gd name="f327" fmla="*/ 108614 f252 1"/>
              <a:gd name="f328" fmla="*/ 1123397 f252 1"/>
              <a:gd name="f329" fmla="*/ 1101121 f252 1"/>
              <a:gd name="f330" fmla="*/ 1222940 f253 1"/>
              <a:gd name="f331" fmla="*/ 104135 f252 1"/>
              <a:gd name="f332" fmla="*/ 1115178 f253 1"/>
              <a:gd name="f333" fmla="*/ 1137688 f253 1"/>
              <a:gd name="f334" fmla="*/ 1124836 f253 1"/>
              <a:gd name="f335" fmla="*/ 83962 f252 1"/>
              <a:gd name="f336" fmla="*/ 1000978 f252 1"/>
              <a:gd name="f337" fmla="*/ 978703 f252 1"/>
              <a:gd name="f338" fmla="*/ 1103012 f253 1"/>
              <a:gd name="f339" fmla="*/ 79485 f252 1"/>
              <a:gd name="f340" fmla="*/ 991375 f253 1"/>
              <a:gd name="f341" fmla="*/ 1013997 f253 1"/>
              <a:gd name="f342" fmla="*/ 1004915 f253 1"/>
              <a:gd name="f343" fmla="*/ 59331 f252 1"/>
              <a:gd name="f344" fmla="*/ 878583 f252 1"/>
              <a:gd name="f345" fmla="*/ 856307 f252 1"/>
              <a:gd name="f346" fmla="*/ 982981 f253 1"/>
              <a:gd name="f347" fmla="*/ 54853 f252 1"/>
              <a:gd name="f348" fmla="*/ 866108 f253 1"/>
              <a:gd name="f349" fmla="*/ 888384 f253 1"/>
              <a:gd name="f350" fmla="*/ 884876 f253 1"/>
              <a:gd name="f351" fmla="*/ 34680 f252 1"/>
              <a:gd name="f352" fmla="*/ 756058 f252 1"/>
              <a:gd name="f353" fmla="*/ 733782 f252 1"/>
              <a:gd name="f354" fmla="*/ 863057 f253 1"/>
              <a:gd name="f355" fmla="*/ 30169 f252 1"/>
              <a:gd name="f356" fmla="*/ 743692 f253 1"/>
              <a:gd name="f357" fmla="*/ 765973 f253 1"/>
              <a:gd name="f358" fmla="*/ 764957 f253 1"/>
              <a:gd name="f359" fmla="*/ 10048 f252 1"/>
              <a:gd name="f360" fmla="*/ 633662 f252 1"/>
              <a:gd name="f361" fmla="*/ 611386 f252 1"/>
              <a:gd name="f362" fmla="*/ 743129 f253 1"/>
              <a:gd name="f363" fmla="*/ 5570 f252 1"/>
              <a:gd name="f364" fmla="*/ 617163 f253 1"/>
              <a:gd name="f365" fmla="*/ 640489 f253 1"/>
              <a:gd name="f366" fmla="*/ 606611 f253 1"/>
              <a:gd name="f367" fmla="*/ 108906 f252 1"/>
              <a:gd name="f368" fmla="*/ 511248 f252 1"/>
              <a:gd name="f369" fmla="*/ 488972 f252 1"/>
              <a:gd name="f370" fmla="*/ 585980 f253 1"/>
              <a:gd name="f371" fmla="*/ 100252 f252 1"/>
              <a:gd name="f372" fmla="*/ 489561 f253 1"/>
              <a:gd name="f373" fmla="*/ 512789 f253 1"/>
              <a:gd name="f374" fmla="*/ 493721 f253 1"/>
              <a:gd name="f375" fmla="*/ 61289 f252 1"/>
              <a:gd name="f376" fmla="*/ 388735 f252 1"/>
              <a:gd name="f377" fmla="*/ 366459 f252 1"/>
              <a:gd name="f378" fmla="*/ 473199 f253 1"/>
              <a:gd name="f379" fmla="*/ 52587 f252 1"/>
              <a:gd name="f380" fmla="*/ 361966 f253 1"/>
              <a:gd name="f381" fmla="*/ 385181 f253 1"/>
              <a:gd name="f382" fmla="*/ 380937 f253 1"/>
              <a:gd name="f383" fmla="*/ 13636 f252 1"/>
              <a:gd name="f384" fmla="*/ 266328 f252 1"/>
              <a:gd name="f385" fmla="*/ 244052 f252 1"/>
              <a:gd name="f386" fmla="*/ 360416 f253 1"/>
              <a:gd name="f387" fmla="*/ 4982 f252 1"/>
              <a:gd name="f388" fmla="*/ 218905 f253 1"/>
              <a:gd name="f389" fmla="*/ 249720 f253 1"/>
              <a:gd name="f390" fmla="*/ 241311 f253 1"/>
              <a:gd name="f391" fmla="*/ 15475 f252 1"/>
              <a:gd name="f392" fmla="*/ 143932 f252 1"/>
              <a:gd name="f393" fmla="*/ 121656 f252 1"/>
              <a:gd name="f394" fmla="*/ 189966 f253 1"/>
              <a:gd name="f395" fmla="*/ 42875 f252 1"/>
              <a:gd name="f396" fmla="+- f254 0 f1"/>
              <a:gd name="f397" fmla="*/ f257 1 2242827"/>
              <a:gd name="f398" fmla="*/ f258 1 2102966"/>
              <a:gd name="f399" fmla="*/ f259 1 2242827"/>
              <a:gd name="f400" fmla="*/ f260 1 2242827"/>
              <a:gd name="f401" fmla="*/ f261 1 2102966"/>
              <a:gd name="f402" fmla="*/ f262 1 2242827"/>
              <a:gd name="f403" fmla="*/ f263 1 2102966"/>
              <a:gd name="f404" fmla="*/ f264 1 2102966"/>
              <a:gd name="f405" fmla="*/ f265 1 2242827"/>
              <a:gd name="f406" fmla="*/ f266 1 2102966"/>
              <a:gd name="f407" fmla="*/ f267 1 2242827"/>
              <a:gd name="f408" fmla="*/ f268 1 2242827"/>
              <a:gd name="f409" fmla="*/ f269 1 2242827"/>
              <a:gd name="f410" fmla="*/ f270 1 2102966"/>
              <a:gd name="f411" fmla="*/ f271 1 2102966"/>
              <a:gd name="f412" fmla="*/ f272 1 2102966"/>
              <a:gd name="f413" fmla="*/ f273 1 2242827"/>
              <a:gd name="f414" fmla="*/ f274 1 2102966"/>
              <a:gd name="f415" fmla="*/ f275 1 2242827"/>
              <a:gd name="f416" fmla="*/ f276 1 2242827"/>
              <a:gd name="f417" fmla="*/ f277 1 2242827"/>
              <a:gd name="f418" fmla="*/ f278 1 2102966"/>
              <a:gd name="f419" fmla="*/ f279 1 2102966"/>
              <a:gd name="f420" fmla="*/ f280 1 2102966"/>
              <a:gd name="f421" fmla="*/ f281 1 2242827"/>
              <a:gd name="f422" fmla="*/ f282 1 2102966"/>
              <a:gd name="f423" fmla="*/ f283 1 2242827"/>
              <a:gd name="f424" fmla="*/ f284 1 2242827"/>
              <a:gd name="f425" fmla="*/ f285 1 2242827"/>
              <a:gd name="f426" fmla="*/ f286 1 2102966"/>
              <a:gd name="f427" fmla="*/ f287 1 2242827"/>
              <a:gd name="f428" fmla="*/ f288 1 2102966"/>
              <a:gd name="f429" fmla="*/ f289 1 2102966"/>
              <a:gd name="f430" fmla="*/ f290 1 2242827"/>
              <a:gd name="f431" fmla="*/ f291 1 2102966"/>
              <a:gd name="f432" fmla="*/ f292 1 2242827"/>
              <a:gd name="f433" fmla="*/ f293 1 2242827"/>
              <a:gd name="f434" fmla="*/ f294 1 2242827"/>
              <a:gd name="f435" fmla="*/ f295 1 2102966"/>
              <a:gd name="f436" fmla="*/ f296 1 2102966"/>
              <a:gd name="f437" fmla="*/ f297 1 2102966"/>
              <a:gd name="f438" fmla="*/ f298 1 2242827"/>
              <a:gd name="f439" fmla="*/ f299 1 2102966"/>
              <a:gd name="f440" fmla="*/ f300 1 2242827"/>
              <a:gd name="f441" fmla="*/ f301 1 2242827"/>
              <a:gd name="f442" fmla="*/ f302 1 2242827"/>
              <a:gd name="f443" fmla="*/ f303 1 2102966"/>
              <a:gd name="f444" fmla="*/ f304 1 2102966"/>
              <a:gd name="f445" fmla="*/ f305 1 2102966"/>
              <a:gd name="f446" fmla="*/ f306 1 2242827"/>
              <a:gd name="f447" fmla="*/ f307 1 2102966"/>
              <a:gd name="f448" fmla="*/ f308 1 2242827"/>
              <a:gd name="f449" fmla="*/ f309 1 2242827"/>
              <a:gd name="f450" fmla="*/ f310 1 2242827"/>
              <a:gd name="f451" fmla="*/ f311 1 2102966"/>
              <a:gd name="f452" fmla="*/ f312 1 2102966"/>
              <a:gd name="f453" fmla="*/ f313 1 2102966"/>
              <a:gd name="f454" fmla="*/ f314 1 2242827"/>
              <a:gd name="f455" fmla="*/ f315 1 2102966"/>
              <a:gd name="f456" fmla="*/ f316 1 2242827"/>
              <a:gd name="f457" fmla="*/ f317 1 2242827"/>
              <a:gd name="f458" fmla="*/ f318 1 2242827"/>
              <a:gd name="f459" fmla="*/ f319 1 2102966"/>
              <a:gd name="f460" fmla="*/ f320 1 2102966"/>
              <a:gd name="f461" fmla="*/ f321 1 2102966"/>
              <a:gd name="f462" fmla="*/ f322 1 2242827"/>
              <a:gd name="f463" fmla="*/ f323 1 2102966"/>
              <a:gd name="f464" fmla="*/ f324 1 2242827"/>
              <a:gd name="f465" fmla="*/ f325 1 2242827"/>
              <a:gd name="f466" fmla="*/ f326 1 2242827"/>
              <a:gd name="f467" fmla="*/ f327 1 2102966"/>
              <a:gd name="f468" fmla="*/ f328 1 2102966"/>
              <a:gd name="f469" fmla="*/ f329 1 2102966"/>
              <a:gd name="f470" fmla="*/ f330 1 2242827"/>
              <a:gd name="f471" fmla="*/ f331 1 2102966"/>
              <a:gd name="f472" fmla="*/ f332 1 2242827"/>
              <a:gd name="f473" fmla="*/ f333 1 2242827"/>
              <a:gd name="f474" fmla="*/ f334 1 2242827"/>
              <a:gd name="f475" fmla="*/ f335 1 2102966"/>
              <a:gd name="f476" fmla="*/ f336 1 2102966"/>
              <a:gd name="f477" fmla="*/ f337 1 2102966"/>
              <a:gd name="f478" fmla="*/ f338 1 2242827"/>
              <a:gd name="f479" fmla="*/ f339 1 2102966"/>
              <a:gd name="f480" fmla="*/ f340 1 2242827"/>
              <a:gd name="f481" fmla="*/ f341 1 2242827"/>
              <a:gd name="f482" fmla="*/ f342 1 2242827"/>
              <a:gd name="f483" fmla="*/ f343 1 2102966"/>
              <a:gd name="f484" fmla="*/ f344 1 2102966"/>
              <a:gd name="f485" fmla="*/ f345 1 2102966"/>
              <a:gd name="f486" fmla="*/ f346 1 2242827"/>
              <a:gd name="f487" fmla="*/ f347 1 2102966"/>
              <a:gd name="f488" fmla="*/ f348 1 2242827"/>
              <a:gd name="f489" fmla="*/ f349 1 2242827"/>
              <a:gd name="f490" fmla="*/ f350 1 2242827"/>
              <a:gd name="f491" fmla="*/ f351 1 2102966"/>
              <a:gd name="f492" fmla="*/ f352 1 2102966"/>
              <a:gd name="f493" fmla="*/ f353 1 2102966"/>
              <a:gd name="f494" fmla="*/ f354 1 2242827"/>
              <a:gd name="f495" fmla="*/ f355 1 2102966"/>
              <a:gd name="f496" fmla="*/ f356 1 2242827"/>
              <a:gd name="f497" fmla="*/ f357 1 2242827"/>
              <a:gd name="f498" fmla="*/ f358 1 2242827"/>
              <a:gd name="f499" fmla="*/ f359 1 2102966"/>
              <a:gd name="f500" fmla="*/ f360 1 2102966"/>
              <a:gd name="f501" fmla="*/ f361 1 2102966"/>
              <a:gd name="f502" fmla="*/ f362 1 2242827"/>
              <a:gd name="f503" fmla="*/ f363 1 2102966"/>
              <a:gd name="f504" fmla="*/ f364 1 2242827"/>
              <a:gd name="f505" fmla="*/ f365 1 2242827"/>
              <a:gd name="f506" fmla="*/ f366 1 2242827"/>
              <a:gd name="f507" fmla="*/ f367 1 2102966"/>
              <a:gd name="f508" fmla="*/ f368 1 2102966"/>
              <a:gd name="f509" fmla="*/ f369 1 2102966"/>
              <a:gd name="f510" fmla="*/ f370 1 2242827"/>
              <a:gd name="f511" fmla="*/ f371 1 2102966"/>
              <a:gd name="f512" fmla="*/ f372 1 2242827"/>
              <a:gd name="f513" fmla="*/ f373 1 2242827"/>
              <a:gd name="f514" fmla="*/ f374 1 2242827"/>
              <a:gd name="f515" fmla="*/ f375 1 2102966"/>
              <a:gd name="f516" fmla="*/ f376 1 2102966"/>
              <a:gd name="f517" fmla="*/ f377 1 2102966"/>
              <a:gd name="f518" fmla="*/ f378 1 2242827"/>
              <a:gd name="f519" fmla="*/ f379 1 2102966"/>
              <a:gd name="f520" fmla="*/ f380 1 2242827"/>
              <a:gd name="f521" fmla="*/ f381 1 2242827"/>
              <a:gd name="f522" fmla="*/ f382 1 2242827"/>
              <a:gd name="f523" fmla="*/ f383 1 2102966"/>
              <a:gd name="f524" fmla="*/ f384 1 2102966"/>
              <a:gd name="f525" fmla="*/ f385 1 2102966"/>
              <a:gd name="f526" fmla="*/ f386 1 2242827"/>
              <a:gd name="f527" fmla="*/ f387 1 2102966"/>
              <a:gd name="f528" fmla="*/ f388 1 2242827"/>
              <a:gd name="f529" fmla="*/ f389 1 2242827"/>
              <a:gd name="f530" fmla="*/ f390 1 2242827"/>
              <a:gd name="f531" fmla="*/ f391 1 2102966"/>
              <a:gd name="f532" fmla="*/ f392 1 2102966"/>
              <a:gd name="f533" fmla="*/ f393 1 2102966"/>
              <a:gd name="f534" fmla="*/ f394 1 2242827"/>
              <a:gd name="f535" fmla="*/ f395 1 2102966"/>
              <a:gd name="f536" fmla="*/ f248 1 f255"/>
              <a:gd name="f537" fmla="*/ f249 1 f255"/>
              <a:gd name="f538" fmla="*/ f248 1 f256"/>
              <a:gd name="f539" fmla="*/ f250 1 f256"/>
              <a:gd name="f540" fmla="*/ f397 1 f255"/>
              <a:gd name="f541" fmla="*/ f398 1 f256"/>
              <a:gd name="f542" fmla="*/ f399 1 f255"/>
              <a:gd name="f543" fmla="*/ f400 1 f255"/>
              <a:gd name="f544" fmla="*/ f401 1 f256"/>
              <a:gd name="f545" fmla="*/ f402 1 f255"/>
              <a:gd name="f546" fmla="*/ f403 1 f256"/>
              <a:gd name="f547" fmla="*/ f404 1 f256"/>
              <a:gd name="f548" fmla="*/ f405 1 f255"/>
              <a:gd name="f549" fmla="*/ f406 1 f256"/>
              <a:gd name="f550" fmla="*/ f407 1 f255"/>
              <a:gd name="f551" fmla="*/ f408 1 f255"/>
              <a:gd name="f552" fmla="*/ f409 1 f255"/>
              <a:gd name="f553" fmla="*/ f410 1 f256"/>
              <a:gd name="f554" fmla="*/ f411 1 f256"/>
              <a:gd name="f555" fmla="*/ f412 1 f256"/>
              <a:gd name="f556" fmla="*/ f413 1 f255"/>
              <a:gd name="f557" fmla="*/ f414 1 f256"/>
              <a:gd name="f558" fmla="*/ f415 1 f255"/>
              <a:gd name="f559" fmla="*/ f416 1 f255"/>
              <a:gd name="f560" fmla="*/ f417 1 f255"/>
              <a:gd name="f561" fmla="*/ f418 1 f256"/>
              <a:gd name="f562" fmla="*/ f419 1 f256"/>
              <a:gd name="f563" fmla="*/ f420 1 f256"/>
              <a:gd name="f564" fmla="*/ f421 1 f255"/>
              <a:gd name="f565" fmla="*/ f422 1 f256"/>
              <a:gd name="f566" fmla="*/ f423 1 f255"/>
              <a:gd name="f567" fmla="*/ f424 1 f255"/>
              <a:gd name="f568" fmla="*/ f425 1 f255"/>
              <a:gd name="f569" fmla="*/ f426 1 f256"/>
              <a:gd name="f570" fmla="*/ f427 1 f255"/>
              <a:gd name="f571" fmla="*/ f428 1 f256"/>
              <a:gd name="f572" fmla="*/ f429 1 f256"/>
              <a:gd name="f573" fmla="*/ f430 1 f255"/>
              <a:gd name="f574" fmla="*/ f431 1 f256"/>
              <a:gd name="f575" fmla="*/ f432 1 f255"/>
              <a:gd name="f576" fmla="*/ f433 1 f255"/>
              <a:gd name="f577" fmla="*/ f434 1 f255"/>
              <a:gd name="f578" fmla="*/ f435 1 f256"/>
              <a:gd name="f579" fmla="*/ f436 1 f256"/>
              <a:gd name="f580" fmla="*/ f437 1 f256"/>
              <a:gd name="f581" fmla="*/ f438 1 f255"/>
              <a:gd name="f582" fmla="*/ f439 1 f256"/>
              <a:gd name="f583" fmla="*/ f440 1 f255"/>
              <a:gd name="f584" fmla="*/ f441 1 f255"/>
              <a:gd name="f585" fmla="*/ f442 1 f255"/>
              <a:gd name="f586" fmla="*/ f443 1 f256"/>
              <a:gd name="f587" fmla="*/ f444 1 f256"/>
              <a:gd name="f588" fmla="*/ f445 1 f256"/>
              <a:gd name="f589" fmla="*/ f446 1 f255"/>
              <a:gd name="f590" fmla="*/ f447 1 f256"/>
              <a:gd name="f591" fmla="*/ f448 1 f255"/>
              <a:gd name="f592" fmla="*/ f449 1 f255"/>
              <a:gd name="f593" fmla="*/ f450 1 f255"/>
              <a:gd name="f594" fmla="*/ f451 1 f256"/>
              <a:gd name="f595" fmla="*/ f452 1 f256"/>
              <a:gd name="f596" fmla="*/ f453 1 f256"/>
              <a:gd name="f597" fmla="*/ f454 1 f255"/>
              <a:gd name="f598" fmla="*/ f455 1 f256"/>
              <a:gd name="f599" fmla="*/ f456 1 f255"/>
              <a:gd name="f600" fmla="*/ f457 1 f255"/>
              <a:gd name="f601" fmla="*/ f458 1 f255"/>
              <a:gd name="f602" fmla="*/ f459 1 f256"/>
              <a:gd name="f603" fmla="*/ f460 1 f256"/>
              <a:gd name="f604" fmla="*/ f461 1 f256"/>
              <a:gd name="f605" fmla="*/ f462 1 f255"/>
              <a:gd name="f606" fmla="*/ f463 1 f256"/>
              <a:gd name="f607" fmla="*/ f464 1 f255"/>
              <a:gd name="f608" fmla="*/ f465 1 f255"/>
              <a:gd name="f609" fmla="*/ f466 1 f255"/>
              <a:gd name="f610" fmla="*/ f467 1 f256"/>
              <a:gd name="f611" fmla="*/ f468 1 f256"/>
              <a:gd name="f612" fmla="*/ f469 1 f256"/>
              <a:gd name="f613" fmla="*/ f470 1 f255"/>
              <a:gd name="f614" fmla="*/ f471 1 f256"/>
              <a:gd name="f615" fmla="*/ f472 1 f255"/>
              <a:gd name="f616" fmla="*/ f473 1 f255"/>
              <a:gd name="f617" fmla="*/ f474 1 f255"/>
              <a:gd name="f618" fmla="*/ f475 1 f256"/>
              <a:gd name="f619" fmla="*/ f476 1 f256"/>
              <a:gd name="f620" fmla="*/ f477 1 f256"/>
              <a:gd name="f621" fmla="*/ f478 1 f255"/>
              <a:gd name="f622" fmla="*/ f479 1 f256"/>
              <a:gd name="f623" fmla="*/ f480 1 f255"/>
              <a:gd name="f624" fmla="*/ f481 1 f255"/>
              <a:gd name="f625" fmla="*/ f482 1 f255"/>
              <a:gd name="f626" fmla="*/ f483 1 f256"/>
              <a:gd name="f627" fmla="*/ f484 1 f256"/>
              <a:gd name="f628" fmla="*/ f485 1 f256"/>
              <a:gd name="f629" fmla="*/ f486 1 f255"/>
              <a:gd name="f630" fmla="*/ f487 1 f256"/>
              <a:gd name="f631" fmla="*/ f488 1 f255"/>
              <a:gd name="f632" fmla="*/ f489 1 f255"/>
              <a:gd name="f633" fmla="*/ f490 1 f255"/>
              <a:gd name="f634" fmla="*/ f491 1 f256"/>
              <a:gd name="f635" fmla="*/ f492 1 f256"/>
              <a:gd name="f636" fmla="*/ f493 1 f256"/>
              <a:gd name="f637" fmla="*/ f494 1 f255"/>
              <a:gd name="f638" fmla="*/ f495 1 f256"/>
              <a:gd name="f639" fmla="*/ f496 1 f255"/>
              <a:gd name="f640" fmla="*/ f497 1 f255"/>
              <a:gd name="f641" fmla="*/ f498 1 f255"/>
              <a:gd name="f642" fmla="*/ f499 1 f256"/>
              <a:gd name="f643" fmla="*/ f500 1 f256"/>
              <a:gd name="f644" fmla="*/ f501 1 f256"/>
              <a:gd name="f645" fmla="*/ f502 1 f255"/>
              <a:gd name="f646" fmla="*/ f503 1 f256"/>
              <a:gd name="f647" fmla="*/ f504 1 f255"/>
              <a:gd name="f648" fmla="*/ f505 1 f255"/>
              <a:gd name="f649" fmla="*/ f506 1 f255"/>
              <a:gd name="f650" fmla="*/ f507 1 f256"/>
              <a:gd name="f651" fmla="*/ f508 1 f256"/>
              <a:gd name="f652" fmla="*/ f509 1 f256"/>
              <a:gd name="f653" fmla="*/ f510 1 f255"/>
              <a:gd name="f654" fmla="*/ f511 1 f256"/>
              <a:gd name="f655" fmla="*/ f512 1 f255"/>
              <a:gd name="f656" fmla="*/ f513 1 f255"/>
              <a:gd name="f657" fmla="*/ f514 1 f255"/>
              <a:gd name="f658" fmla="*/ f515 1 f256"/>
              <a:gd name="f659" fmla="*/ f516 1 f256"/>
              <a:gd name="f660" fmla="*/ f517 1 f256"/>
              <a:gd name="f661" fmla="*/ f518 1 f255"/>
              <a:gd name="f662" fmla="*/ f519 1 f256"/>
              <a:gd name="f663" fmla="*/ f520 1 f255"/>
              <a:gd name="f664" fmla="*/ f521 1 f255"/>
              <a:gd name="f665" fmla="*/ f522 1 f255"/>
              <a:gd name="f666" fmla="*/ f523 1 f256"/>
              <a:gd name="f667" fmla="*/ f524 1 f256"/>
              <a:gd name="f668" fmla="*/ f525 1 f256"/>
              <a:gd name="f669" fmla="*/ f526 1 f255"/>
              <a:gd name="f670" fmla="*/ f527 1 f256"/>
              <a:gd name="f671" fmla="*/ f528 1 f255"/>
              <a:gd name="f672" fmla="*/ f529 1 f255"/>
              <a:gd name="f673" fmla="*/ f530 1 f255"/>
              <a:gd name="f674" fmla="*/ f531 1 f256"/>
              <a:gd name="f675" fmla="*/ f532 1 f256"/>
              <a:gd name="f676" fmla="*/ f533 1 f256"/>
              <a:gd name="f677" fmla="*/ f534 1 f255"/>
              <a:gd name="f678" fmla="*/ f535 1 f256"/>
              <a:gd name="f679" fmla="*/ f536 f246 1"/>
              <a:gd name="f680" fmla="*/ f537 f246 1"/>
              <a:gd name="f681" fmla="*/ f539 f247 1"/>
              <a:gd name="f682" fmla="*/ f538 f247 1"/>
              <a:gd name="f683" fmla="*/ f540 f246 1"/>
              <a:gd name="f684" fmla="*/ f541 f247 1"/>
              <a:gd name="f685" fmla="*/ f542 f246 1"/>
              <a:gd name="f686" fmla="*/ f543 f246 1"/>
              <a:gd name="f687" fmla="*/ f544 f247 1"/>
              <a:gd name="f688" fmla="*/ f545 f246 1"/>
              <a:gd name="f689" fmla="*/ f546 f247 1"/>
              <a:gd name="f690" fmla="*/ f547 f247 1"/>
              <a:gd name="f691" fmla="*/ f548 f246 1"/>
              <a:gd name="f692" fmla="*/ f549 f247 1"/>
              <a:gd name="f693" fmla="*/ f550 f246 1"/>
              <a:gd name="f694" fmla="*/ f551 f246 1"/>
              <a:gd name="f695" fmla="*/ f552 f246 1"/>
              <a:gd name="f696" fmla="*/ f553 f247 1"/>
              <a:gd name="f697" fmla="*/ f554 f247 1"/>
              <a:gd name="f698" fmla="*/ f555 f247 1"/>
              <a:gd name="f699" fmla="*/ f556 f246 1"/>
              <a:gd name="f700" fmla="*/ f557 f247 1"/>
              <a:gd name="f701" fmla="*/ f558 f246 1"/>
              <a:gd name="f702" fmla="*/ f559 f246 1"/>
              <a:gd name="f703" fmla="*/ f560 f246 1"/>
              <a:gd name="f704" fmla="*/ f561 f247 1"/>
              <a:gd name="f705" fmla="*/ f562 f247 1"/>
              <a:gd name="f706" fmla="*/ f563 f247 1"/>
              <a:gd name="f707" fmla="*/ f564 f246 1"/>
              <a:gd name="f708" fmla="*/ f565 f247 1"/>
              <a:gd name="f709" fmla="*/ f566 f246 1"/>
              <a:gd name="f710" fmla="*/ f567 f246 1"/>
              <a:gd name="f711" fmla="*/ f568 f246 1"/>
              <a:gd name="f712" fmla="*/ f569 f247 1"/>
              <a:gd name="f713" fmla="*/ f570 f246 1"/>
              <a:gd name="f714" fmla="*/ f571 f247 1"/>
              <a:gd name="f715" fmla="*/ f572 f247 1"/>
              <a:gd name="f716" fmla="*/ f573 f246 1"/>
              <a:gd name="f717" fmla="*/ f574 f247 1"/>
              <a:gd name="f718" fmla="*/ f575 f246 1"/>
              <a:gd name="f719" fmla="*/ f576 f246 1"/>
              <a:gd name="f720" fmla="*/ f577 f246 1"/>
              <a:gd name="f721" fmla="*/ f578 f247 1"/>
              <a:gd name="f722" fmla="*/ f579 f247 1"/>
              <a:gd name="f723" fmla="*/ f580 f247 1"/>
              <a:gd name="f724" fmla="*/ f581 f246 1"/>
              <a:gd name="f725" fmla="*/ f582 f247 1"/>
              <a:gd name="f726" fmla="*/ f583 f246 1"/>
              <a:gd name="f727" fmla="*/ f584 f246 1"/>
              <a:gd name="f728" fmla="*/ f585 f246 1"/>
              <a:gd name="f729" fmla="*/ f586 f247 1"/>
              <a:gd name="f730" fmla="*/ f587 f247 1"/>
              <a:gd name="f731" fmla="*/ f588 f247 1"/>
              <a:gd name="f732" fmla="*/ f589 f246 1"/>
              <a:gd name="f733" fmla="*/ f590 f247 1"/>
              <a:gd name="f734" fmla="*/ f591 f246 1"/>
              <a:gd name="f735" fmla="*/ f592 f246 1"/>
              <a:gd name="f736" fmla="*/ f593 f246 1"/>
              <a:gd name="f737" fmla="*/ f594 f247 1"/>
              <a:gd name="f738" fmla="*/ f595 f247 1"/>
              <a:gd name="f739" fmla="*/ f596 f247 1"/>
              <a:gd name="f740" fmla="*/ f597 f246 1"/>
              <a:gd name="f741" fmla="*/ f598 f247 1"/>
              <a:gd name="f742" fmla="*/ f599 f246 1"/>
              <a:gd name="f743" fmla="*/ f600 f246 1"/>
              <a:gd name="f744" fmla="*/ f601 f246 1"/>
              <a:gd name="f745" fmla="*/ f602 f247 1"/>
              <a:gd name="f746" fmla="*/ f603 f247 1"/>
              <a:gd name="f747" fmla="*/ f604 f247 1"/>
              <a:gd name="f748" fmla="*/ f605 f246 1"/>
              <a:gd name="f749" fmla="*/ f606 f247 1"/>
              <a:gd name="f750" fmla="*/ f607 f246 1"/>
              <a:gd name="f751" fmla="*/ f608 f246 1"/>
              <a:gd name="f752" fmla="*/ f609 f246 1"/>
              <a:gd name="f753" fmla="*/ f610 f247 1"/>
              <a:gd name="f754" fmla="*/ f611 f247 1"/>
              <a:gd name="f755" fmla="*/ f612 f247 1"/>
              <a:gd name="f756" fmla="*/ f613 f246 1"/>
              <a:gd name="f757" fmla="*/ f614 f247 1"/>
              <a:gd name="f758" fmla="*/ f615 f246 1"/>
              <a:gd name="f759" fmla="*/ f616 f246 1"/>
              <a:gd name="f760" fmla="*/ f617 f246 1"/>
              <a:gd name="f761" fmla="*/ f618 f247 1"/>
              <a:gd name="f762" fmla="*/ f619 f247 1"/>
              <a:gd name="f763" fmla="*/ f620 f247 1"/>
              <a:gd name="f764" fmla="*/ f621 f246 1"/>
              <a:gd name="f765" fmla="*/ f622 f247 1"/>
              <a:gd name="f766" fmla="*/ f623 f246 1"/>
              <a:gd name="f767" fmla="*/ f624 f246 1"/>
              <a:gd name="f768" fmla="*/ f625 f246 1"/>
              <a:gd name="f769" fmla="*/ f626 f247 1"/>
              <a:gd name="f770" fmla="*/ f627 f247 1"/>
              <a:gd name="f771" fmla="*/ f628 f247 1"/>
              <a:gd name="f772" fmla="*/ f629 f246 1"/>
              <a:gd name="f773" fmla="*/ f630 f247 1"/>
              <a:gd name="f774" fmla="*/ f631 f246 1"/>
              <a:gd name="f775" fmla="*/ f632 f246 1"/>
              <a:gd name="f776" fmla="*/ f633 f246 1"/>
              <a:gd name="f777" fmla="*/ f634 f247 1"/>
              <a:gd name="f778" fmla="*/ f635 f247 1"/>
              <a:gd name="f779" fmla="*/ f636 f247 1"/>
              <a:gd name="f780" fmla="*/ f637 f246 1"/>
              <a:gd name="f781" fmla="*/ f638 f247 1"/>
              <a:gd name="f782" fmla="*/ f639 f246 1"/>
              <a:gd name="f783" fmla="*/ f640 f246 1"/>
              <a:gd name="f784" fmla="*/ f641 f246 1"/>
              <a:gd name="f785" fmla="*/ f642 f247 1"/>
              <a:gd name="f786" fmla="*/ f643 f247 1"/>
              <a:gd name="f787" fmla="*/ f644 f247 1"/>
              <a:gd name="f788" fmla="*/ f645 f246 1"/>
              <a:gd name="f789" fmla="*/ f646 f247 1"/>
              <a:gd name="f790" fmla="*/ f647 f246 1"/>
              <a:gd name="f791" fmla="*/ f648 f246 1"/>
              <a:gd name="f792" fmla="*/ f649 f246 1"/>
              <a:gd name="f793" fmla="*/ f650 f247 1"/>
              <a:gd name="f794" fmla="*/ f651 f247 1"/>
              <a:gd name="f795" fmla="*/ f652 f247 1"/>
              <a:gd name="f796" fmla="*/ f653 f246 1"/>
              <a:gd name="f797" fmla="*/ f654 f247 1"/>
              <a:gd name="f798" fmla="*/ f655 f246 1"/>
              <a:gd name="f799" fmla="*/ f656 f246 1"/>
              <a:gd name="f800" fmla="*/ f657 f246 1"/>
              <a:gd name="f801" fmla="*/ f658 f247 1"/>
              <a:gd name="f802" fmla="*/ f659 f247 1"/>
              <a:gd name="f803" fmla="*/ f660 f247 1"/>
              <a:gd name="f804" fmla="*/ f661 f246 1"/>
              <a:gd name="f805" fmla="*/ f662 f247 1"/>
              <a:gd name="f806" fmla="*/ f663 f246 1"/>
              <a:gd name="f807" fmla="*/ f664 f246 1"/>
              <a:gd name="f808" fmla="*/ f665 f246 1"/>
              <a:gd name="f809" fmla="*/ f666 f247 1"/>
              <a:gd name="f810" fmla="*/ f667 f247 1"/>
              <a:gd name="f811" fmla="*/ f668 f247 1"/>
              <a:gd name="f812" fmla="*/ f669 f246 1"/>
              <a:gd name="f813" fmla="*/ f670 f247 1"/>
              <a:gd name="f814" fmla="*/ f671 f246 1"/>
              <a:gd name="f815" fmla="*/ f672 f246 1"/>
              <a:gd name="f816" fmla="*/ f673 f246 1"/>
              <a:gd name="f817" fmla="*/ f674 f247 1"/>
              <a:gd name="f818" fmla="*/ f675 f247 1"/>
              <a:gd name="f819" fmla="*/ f676 f247 1"/>
              <a:gd name="f820" fmla="*/ f677 f246 1"/>
              <a:gd name="f821" fmla="*/ f678 f247 1"/>
            </a:gdLst>
            <a:ahLst/>
            <a:cxnLst>
              <a:cxn ang="3cd4">
                <a:pos x="hc" y="t"/>
              </a:cxn>
              <a:cxn ang="0">
                <a:pos x="r" y="vc"/>
              </a:cxn>
              <a:cxn ang="cd4">
                <a:pos x="hc" y="b"/>
              </a:cxn>
              <a:cxn ang="cd2">
                <a:pos x="l" y="vc"/>
              </a:cxn>
              <a:cxn ang="f396">
                <a:pos x="f683" y="f684"/>
              </a:cxn>
              <a:cxn ang="f396">
                <a:pos x="f685" y="f684"/>
              </a:cxn>
              <a:cxn ang="f396">
                <a:pos x="f686" y="f687"/>
              </a:cxn>
              <a:cxn ang="f396">
                <a:pos x="f688" y="f689"/>
              </a:cxn>
              <a:cxn ang="f396">
                <a:pos x="f688" y="f690"/>
              </a:cxn>
              <a:cxn ang="f396">
                <a:pos x="f691" y="f692"/>
              </a:cxn>
              <a:cxn ang="f396">
                <a:pos x="f693" y="f684"/>
              </a:cxn>
              <a:cxn ang="f396">
                <a:pos x="f694" y="f684"/>
              </a:cxn>
              <a:cxn ang="f396">
                <a:pos x="f695" y="f696"/>
              </a:cxn>
              <a:cxn ang="f396">
                <a:pos x="f688" y="f697"/>
              </a:cxn>
              <a:cxn ang="f396">
                <a:pos x="f688" y="f698"/>
              </a:cxn>
              <a:cxn ang="f396">
                <a:pos x="f699" y="f700"/>
              </a:cxn>
              <a:cxn ang="f396">
                <a:pos x="f701" y="f684"/>
              </a:cxn>
              <a:cxn ang="f396">
                <a:pos x="f702" y="f684"/>
              </a:cxn>
              <a:cxn ang="f396">
                <a:pos x="f703" y="f704"/>
              </a:cxn>
              <a:cxn ang="f396">
                <a:pos x="f688" y="f705"/>
              </a:cxn>
              <a:cxn ang="f396">
                <a:pos x="f688" y="f706"/>
              </a:cxn>
              <a:cxn ang="f396">
                <a:pos x="f707" y="f708"/>
              </a:cxn>
              <a:cxn ang="f396">
                <a:pos x="f709" y="f684"/>
              </a:cxn>
              <a:cxn ang="f396">
                <a:pos x="f710" y="f684"/>
              </a:cxn>
              <a:cxn ang="f396">
                <a:pos x="f711" y="f712"/>
              </a:cxn>
              <a:cxn ang="f396">
                <a:pos x="f713" y="f714"/>
              </a:cxn>
              <a:cxn ang="f396">
                <a:pos x="f713" y="f715"/>
              </a:cxn>
              <a:cxn ang="f396">
                <a:pos x="f716" y="f717"/>
              </a:cxn>
              <a:cxn ang="f396">
                <a:pos x="f718" y="f684"/>
              </a:cxn>
              <a:cxn ang="f396">
                <a:pos x="f719" y="f684"/>
              </a:cxn>
              <a:cxn ang="f396">
                <a:pos x="f720" y="f721"/>
              </a:cxn>
              <a:cxn ang="f396">
                <a:pos x="f713" y="f722"/>
              </a:cxn>
              <a:cxn ang="f396">
                <a:pos x="f713" y="f723"/>
              </a:cxn>
              <a:cxn ang="f396">
                <a:pos x="f724" y="f725"/>
              </a:cxn>
              <a:cxn ang="f396">
                <a:pos x="f726" y="f684"/>
              </a:cxn>
              <a:cxn ang="f396">
                <a:pos x="f727" y="f684"/>
              </a:cxn>
              <a:cxn ang="f396">
                <a:pos x="f728" y="f729"/>
              </a:cxn>
              <a:cxn ang="f396">
                <a:pos x="f713" y="f730"/>
              </a:cxn>
              <a:cxn ang="f396">
                <a:pos x="f713" y="f731"/>
              </a:cxn>
              <a:cxn ang="f396">
                <a:pos x="f732" y="f733"/>
              </a:cxn>
              <a:cxn ang="f396">
                <a:pos x="f734" y="f684"/>
              </a:cxn>
              <a:cxn ang="f396">
                <a:pos x="f735" y="f684"/>
              </a:cxn>
              <a:cxn ang="f396">
                <a:pos x="f736" y="f737"/>
              </a:cxn>
              <a:cxn ang="f396">
                <a:pos x="f713" y="f738"/>
              </a:cxn>
              <a:cxn ang="f396">
                <a:pos x="f713" y="f739"/>
              </a:cxn>
              <a:cxn ang="f396">
                <a:pos x="f740" y="f741"/>
              </a:cxn>
              <a:cxn ang="f396">
                <a:pos x="f742" y="f684"/>
              </a:cxn>
              <a:cxn ang="f396">
                <a:pos x="f743" y="f684"/>
              </a:cxn>
              <a:cxn ang="f396">
                <a:pos x="f744" y="f745"/>
              </a:cxn>
              <a:cxn ang="f396">
                <a:pos x="f713" y="f746"/>
              </a:cxn>
              <a:cxn ang="f396">
                <a:pos x="f713" y="f747"/>
              </a:cxn>
              <a:cxn ang="f396">
                <a:pos x="f748" y="f749"/>
              </a:cxn>
              <a:cxn ang="f396">
                <a:pos x="f750" y="f684"/>
              </a:cxn>
              <a:cxn ang="f396">
                <a:pos x="f751" y="f684"/>
              </a:cxn>
              <a:cxn ang="f396">
                <a:pos x="f752" y="f753"/>
              </a:cxn>
              <a:cxn ang="f396">
                <a:pos x="f713" y="f754"/>
              </a:cxn>
              <a:cxn ang="f396">
                <a:pos x="f713" y="f755"/>
              </a:cxn>
              <a:cxn ang="f396">
                <a:pos x="f756" y="f757"/>
              </a:cxn>
              <a:cxn ang="f396">
                <a:pos x="f758" y="f684"/>
              </a:cxn>
              <a:cxn ang="f396">
                <a:pos x="f759" y="f684"/>
              </a:cxn>
              <a:cxn ang="f396">
                <a:pos x="f760" y="f761"/>
              </a:cxn>
              <a:cxn ang="f396">
                <a:pos x="f713" y="f762"/>
              </a:cxn>
              <a:cxn ang="f396">
                <a:pos x="f713" y="f763"/>
              </a:cxn>
              <a:cxn ang="f396">
                <a:pos x="f764" y="f765"/>
              </a:cxn>
              <a:cxn ang="f396">
                <a:pos x="f766" y="f684"/>
              </a:cxn>
              <a:cxn ang="f396">
                <a:pos x="f767" y="f684"/>
              </a:cxn>
              <a:cxn ang="f396">
                <a:pos x="f768" y="f769"/>
              </a:cxn>
              <a:cxn ang="f396">
                <a:pos x="f713" y="f770"/>
              </a:cxn>
              <a:cxn ang="f396">
                <a:pos x="f713" y="f771"/>
              </a:cxn>
              <a:cxn ang="f396">
                <a:pos x="f772" y="f773"/>
              </a:cxn>
              <a:cxn ang="f396">
                <a:pos x="f774" y="f684"/>
              </a:cxn>
              <a:cxn ang="f396">
                <a:pos x="f775" y="f684"/>
              </a:cxn>
              <a:cxn ang="f396">
                <a:pos x="f776" y="f777"/>
              </a:cxn>
              <a:cxn ang="f396">
                <a:pos x="f713" y="f778"/>
              </a:cxn>
              <a:cxn ang="f396">
                <a:pos x="f713" y="f779"/>
              </a:cxn>
              <a:cxn ang="f396">
                <a:pos x="f780" y="f781"/>
              </a:cxn>
              <a:cxn ang="f396">
                <a:pos x="f782" y="f684"/>
              </a:cxn>
              <a:cxn ang="f396">
                <a:pos x="f783" y="f684"/>
              </a:cxn>
              <a:cxn ang="f396">
                <a:pos x="f784" y="f785"/>
              </a:cxn>
              <a:cxn ang="f396">
                <a:pos x="f713" y="f786"/>
              </a:cxn>
              <a:cxn ang="f396">
                <a:pos x="f713" y="f787"/>
              </a:cxn>
              <a:cxn ang="f396">
                <a:pos x="f788" y="f789"/>
              </a:cxn>
              <a:cxn ang="f396">
                <a:pos x="f790" y="f684"/>
              </a:cxn>
              <a:cxn ang="f396">
                <a:pos x="f791" y="f684"/>
              </a:cxn>
              <a:cxn ang="f396">
                <a:pos x="f792" y="f793"/>
              </a:cxn>
              <a:cxn ang="f396">
                <a:pos x="f713" y="f794"/>
              </a:cxn>
              <a:cxn ang="f396">
                <a:pos x="f713" y="f795"/>
              </a:cxn>
              <a:cxn ang="f396">
                <a:pos x="f796" y="f797"/>
              </a:cxn>
              <a:cxn ang="f396">
                <a:pos x="f798" y="f684"/>
              </a:cxn>
              <a:cxn ang="f396">
                <a:pos x="f799" y="f684"/>
              </a:cxn>
              <a:cxn ang="f396">
                <a:pos x="f800" y="f801"/>
              </a:cxn>
              <a:cxn ang="f396">
                <a:pos x="f713" y="f802"/>
              </a:cxn>
              <a:cxn ang="f396">
                <a:pos x="f713" y="f803"/>
              </a:cxn>
              <a:cxn ang="f396">
                <a:pos x="f804" y="f805"/>
              </a:cxn>
              <a:cxn ang="f396">
                <a:pos x="f806" y="f684"/>
              </a:cxn>
              <a:cxn ang="f396">
                <a:pos x="f807" y="f684"/>
              </a:cxn>
              <a:cxn ang="f396">
                <a:pos x="f808" y="f809"/>
              </a:cxn>
              <a:cxn ang="f396">
                <a:pos x="f713" y="f810"/>
              </a:cxn>
              <a:cxn ang="f396">
                <a:pos x="f713" y="f811"/>
              </a:cxn>
              <a:cxn ang="f396">
                <a:pos x="f812" y="f813"/>
              </a:cxn>
              <a:cxn ang="f396">
                <a:pos x="f814" y="f684"/>
              </a:cxn>
              <a:cxn ang="f396">
                <a:pos x="f815" y="f684"/>
              </a:cxn>
              <a:cxn ang="f396">
                <a:pos x="f816" y="f817"/>
              </a:cxn>
              <a:cxn ang="f396">
                <a:pos x="f713" y="f818"/>
              </a:cxn>
              <a:cxn ang="f396">
                <a:pos x="f713" y="f819"/>
              </a:cxn>
              <a:cxn ang="f396">
                <a:pos x="f820" y="f821"/>
              </a:cxn>
            </a:cxnLst>
            <a:rect l="f679" t="f682" r="f680" b="f681"/>
            <a:pathLst>
              <a:path w="2242827" h="2102966">
                <a:moveTo>
                  <a:pt x="f8" y="f5"/>
                </a:moveTo>
                <a:lnTo>
                  <a:pt x="f6" y="f5"/>
                </a:lnTo>
                <a:lnTo>
                  <a:pt x="f9" y="f10"/>
                </a:lnTo>
                <a:cubicBezTo>
                  <a:pt x="f11" y="f12"/>
                  <a:pt x="f13" y="f7"/>
                  <a:pt x="f14" y="f7"/>
                </a:cubicBezTo>
                <a:lnTo>
                  <a:pt x="f14" y="f15"/>
                </a:lnTo>
                <a:cubicBezTo>
                  <a:pt x="f16" y="f15"/>
                  <a:pt x="f17" y="f18"/>
                  <a:pt x="f19" y="f20"/>
                </a:cubicBezTo>
                <a:close/>
                <a:moveTo>
                  <a:pt x="f21" y="f5"/>
                </a:moveTo>
                <a:lnTo>
                  <a:pt x="f22" y="f5"/>
                </a:lnTo>
                <a:lnTo>
                  <a:pt x="f23" y="f24"/>
                </a:lnTo>
                <a:cubicBezTo>
                  <a:pt x="f25" y="f26"/>
                  <a:pt x="f27" y="f28"/>
                  <a:pt x="f14" y="f28"/>
                </a:cubicBezTo>
                <a:lnTo>
                  <a:pt x="f14" y="f29"/>
                </a:lnTo>
                <a:cubicBezTo>
                  <a:pt x="f30" y="f29"/>
                  <a:pt x="f31" y="f32"/>
                  <a:pt x="f33" y="f34"/>
                </a:cubicBezTo>
                <a:close/>
                <a:moveTo>
                  <a:pt x="f35" y="f5"/>
                </a:moveTo>
                <a:lnTo>
                  <a:pt x="f36" y="f5"/>
                </a:lnTo>
                <a:lnTo>
                  <a:pt x="f37" y="f38"/>
                </a:lnTo>
                <a:cubicBezTo>
                  <a:pt x="f39" y="f40"/>
                  <a:pt x="f41" y="f42"/>
                  <a:pt x="f14" y="f42"/>
                </a:cubicBezTo>
                <a:lnTo>
                  <a:pt x="f14" y="f43"/>
                </a:lnTo>
                <a:cubicBezTo>
                  <a:pt x="f44" y="f43"/>
                  <a:pt x="f45" y="f46"/>
                  <a:pt x="f47" y="f48"/>
                </a:cubicBezTo>
                <a:close/>
                <a:moveTo>
                  <a:pt x="f49" y="f5"/>
                </a:moveTo>
                <a:lnTo>
                  <a:pt x="f50" y="f5"/>
                </a:lnTo>
                <a:lnTo>
                  <a:pt x="f51" y="f52"/>
                </a:lnTo>
                <a:cubicBezTo>
                  <a:pt x="f53" y="f54"/>
                  <a:pt x="f55" y="f56"/>
                  <a:pt x="f5" y="f56"/>
                </a:cubicBezTo>
                <a:lnTo>
                  <a:pt x="f5" y="f57"/>
                </a:lnTo>
                <a:cubicBezTo>
                  <a:pt x="f58" y="f57"/>
                  <a:pt x="f59" y="f60"/>
                  <a:pt x="f61" y="f62"/>
                </a:cubicBezTo>
                <a:close/>
                <a:moveTo>
                  <a:pt x="f63" y="f5"/>
                </a:moveTo>
                <a:lnTo>
                  <a:pt x="f64" y="f5"/>
                </a:lnTo>
                <a:lnTo>
                  <a:pt x="f65" y="f66"/>
                </a:lnTo>
                <a:cubicBezTo>
                  <a:pt x="f67" y="f68"/>
                  <a:pt x="f69" y="f70"/>
                  <a:pt x="f5" y="f70"/>
                </a:cubicBezTo>
                <a:lnTo>
                  <a:pt x="f5" y="f71"/>
                </a:lnTo>
                <a:cubicBezTo>
                  <a:pt x="f72" y="f71"/>
                  <a:pt x="f73" y="f74"/>
                  <a:pt x="f75" y="f76"/>
                </a:cubicBezTo>
                <a:close/>
                <a:moveTo>
                  <a:pt x="f77" y="f5"/>
                </a:moveTo>
                <a:lnTo>
                  <a:pt x="f78" y="f5"/>
                </a:lnTo>
                <a:lnTo>
                  <a:pt x="f79" y="f80"/>
                </a:lnTo>
                <a:cubicBezTo>
                  <a:pt x="f81" y="f82"/>
                  <a:pt x="f83" y="f84"/>
                  <a:pt x="f5" y="f84"/>
                </a:cubicBezTo>
                <a:lnTo>
                  <a:pt x="f5" y="f85"/>
                </a:lnTo>
                <a:cubicBezTo>
                  <a:pt x="f86" y="f85"/>
                  <a:pt x="f87" y="f88"/>
                  <a:pt x="f89" y="f90"/>
                </a:cubicBezTo>
                <a:close/>
                <a:moveTo>
                  <a:pt x="f91" y="f5"/>
                </a:moveTo>
                <a:lnTo>
                  <a:pt x="f92" y="f5"/>
                </a:lnTo>
                <a:lnTo>
                  <a:pt x="f93" y="f94"/>
                </a:lnTo>
                <a:cubicBezTo>
                  <a:pt x="f95" y="f96"/>
                  <a:pt x="f97" y="f98"/>
                  <a:pt x="f5" y="f98"/>
                </a:cubicBezTo>
                <a:lnTo>
                  <a:pt x="f5" y="f99"/>
                </a:lnTo>
                <a:cubicBezTo>
                  <a:pt x="f100" y="f99"/>
                  <a:pt x="f101" y="f102"/>
                  <a:pt x="f103" y="f104"/>
                </a:cubicBezTo>
                <a:close/>
                <a:moveTo>
                  <a:pt x="f105" y="f5"/>
                </a:moveTo>
                <a:lnTo>
                  <a:pt x="f106" y="f5"/>
                </a:lnTo>
                <a:lnTo>
                  <a:pt x="f107" y="f108"/>
                </a:lnTo>
                <a:cubicBezTo>
                  <a:pt x="f109" y="f110"/>
                  <a:pt x="f111" y="f112"/>
                  <a:pt x="f5" y="f112"/>
                </a:cubicBezTo>
                <a:lnTo>
                  <a:pt x="f5" y="f113"/>
                </a:lnTo>
                <a:cubicBezTo>
                  <a:pt x="f114" y="f113"/>
                  <a:pt x="f115" y="f116"/>
                  <a:pt x="f117" y="f118"/>
                </a:cubicBezTo>
                <a:close/>
                <a:moveTo>
                  <a:pt x="f119" y="f5"/>
                </a:moveTo>
                <a:lnTo>
                  <a:pt x="f120" y="f5"/>
                </a:lnTo>
                <a:lnTo>
                  <a:pt x="f121" y="f122"/>
                </a:lnTo>
                <a:cubicBezTo>
                  <a:pt x="f123" y="f124"/>
                  <a:pt x="f125" y="f126"/>
                  <a:pt x="f5" y="f126"/>
                </a:cubicBezTo>
                <a:lnTo>
                  <a:pt x="f5" y="f127"/>
                </a:lnTo>
                <a:cubicBezTo>
                  <a:pt x="f128" y="f127"/>
                  <a:pt x="f129" y="f130"/>
                  <a:pt x="f131" y="f132"/>
                </a:cubicBezTo>
                <a:close/>
                <a:moveTo>
                  <a:pt x="f133" y="f5"/>
                </a:moveTo>
                <a:lnTo>
                  <a:pt x="f134" y="f5"/>
                </a:lnTo>
                <a:lnTo>
                  <a:pt x="f135" y="f136"/>
                </a:lnTo>
                <a:cubicBezTo>
                  <a:pt x="f137" y="f138"/>
                  <a:pt x="f139" y="f140"/>
                  <a:pt x="f5" y="f140"/>
                </a:cubicBezTo>
                <a:lnTo>
                  <a:pt x="f5" y="f141"/>
                </a:lnTo>
                <a:cubicBezTo>
                  <a:pt x="f142" y="f141"/>
                  <a:pt x="f143" y="f144"/>
                  <a:pt x="f145" y="f146"/>
                </a:cubicBezTo>
                <a:close/>
                <a:moveTo>
                  <a:pt x="f147" y="f5"/>
                </a:moveTo>
                <a:lnTo>
                  <a:pt x="f148" y="f5"/>
                </a:lnTo>
                <a:lnTo>
                  <a:pt x="f149" y="f150"/>
                </a:lnTo>
                <a:cubicBezTo>
                  <a:pt x="f151" y="f152"/>
                  <a:pt x="f153" y="f154"/>
                  <a:pt x="f5" y="f154"/>
                </a:cubicBezTo>
                <a:lnTo>
                  <a:pt x="f5" y="f155"/>
                </a:lnTo>
                <a:cubicBezTo>
                  <a:pt x="f156" y="f155"/>
                  <a:pt x="f157" y="f158"/>
                  <a:pt x="f159" y="f160"/>
                </a:cubicBezTo>
                <a:close/>
                <a:moveTo>
                  <a:pt x="f161" y="f5"/>
                </a:moveTo>
                <a:lnTo>
                  <a:pt x="f162" y="f5"/>
                </a:lnTo>
                <a:lnTo>
                  <a:pt x="f163" y="f164"/>
                </a:lnTo>
                <a:cubicBezTo>
                  <a:pt x="f165" y="f166"/>
                  <a:pt x="f167" y="f168"/>
                  <a:pt x="f5" y="f168"/>
                </a:cubicBezTo>
                <a:lnTo>
                  <a:pt x="f5" y="f169"/>
                </a:lnTo>
                <a:cubicBezTo>
                  <a:pt x="f170" y="f169"/>
                  <a:pt x="f171" y="f172"/>
                  <a:pt x="f173" y="f174"/>
                </a:cubicBezTo>
                <a:close/>
                <a:moveTo>
                  <a:pt x="f175" y="f5"/>
                </a:moveTo>
                <a:lnTo>
                  <a:pt x="f176" y="f5"/>
                </a:lnTo>
                <a:lnTo>
                  <a:pt x="f177" y="f178"/>
                </a:lnTo>
                <a:cubicBezTo>
                  <a:pt x="f179" y="f180"/>
                  <a:pt x="f181" y="f182"/>
                  <a:pt x="f5" y="f182"/>
                </a:cubicBezTo>
                <a:lnTo>
                  <a:pt x="f5" y="f183"/>
                </a:lnTo>
                <a:cubicBezTo>
                  <a:pt x="f184" y="f183"/>
                  <a:pt x="f185" y="f186"/>
                  <a:pt x="f187" y="f188"/>
                </a:cubicBezTo>
                <a:close/>
                <a:moveTo>
                  <a:pt x="f189" y="f5"/>
                </a:moveTo>
                <a:lnTo>
                  <a:pt x="f190" y="f5"/>
                </a:lnTo>
                <a:lnTo>
                  <a:pt x="f191" y="f192"/>
                </a:lnTo>
                <a:cubicBezTo>
                  <a:pt x="f193" y="f194"/>
                  <a:pt x="f195" y="f196"/>
                  <a:pt x="f5" y="f196"/>
                </a:cubicBezTo>
                <a:lnTo>
                  <a:pt x="f5" y="f197"/>
                </a:lnTo>
                <a:cubicBezTo>
                  <a:pt x="f198" y="f197"/>
                  <a:pt x="f199" y="f200"/>
                  <a:pt x="f201" y="f202"/>
                </a:cubicBezTo>
                <a:close/>
                <a:moveTo>
                  <a:pt x="f203" y="f5"/>
                </a:moveTo>
                <a:lnTo>
                  <a:pt x="f204" y="f5"/>
                </a:lnTo>
                <a:lnTo>
                  <a:pt x="f205" y="f206"/>
                </a:lnTo>
                <a:cubicBezTo>
                  <a:pt x="f207" y="f208"/>
                  <a:pt x="f209" y="f210"/>
                  <a:pt x="f5" y="f210"/>
                </a:cubicBezTo>
                <a:lnTo>
                  <a:pt x="f5" y="f211"/>
                </a:lnTo>
                <a:cubicBezTo>
                  <a:pt x="f212" y="f211"/>
                  <a:pt x="f213" y="f214"/>
                  <a:pt x="f215" y="f216"/>
                </a:cubicBezTo>
                <a:close/>
                <a:moveTo>
                  <a:pt x="f217" y="f5"/>
                </a:moveTo>
                <a:lnTo>
                  <a:pt x="f218" y="f5"/>
                </a:lnTo>
                <a:lnTo>
                  <a:pt x="f219" y="f220"/>
                </a:lnTo>
                <a:cubicBezTo>
                  <a:pt x="f221" y="f222"/>
                  <a:pt x="f223" y="f224"/>
                  <a:pt x="f5" y="f224"/>
                </a:cubicBezTo>
                <a:lnTo>
                  <a:pt x="f5" y="f225"/>
                </a:lnTo>
                <a:cubicBezTo>
                  <a:pt x="f226" y="f225"/>
                  <a:pt x="f227" y="f228"/>
                  <a:pt x="f229" y="f230"/>
                </a:cubicBezTo>
                <a:close/>
                <a:moveTo>
                  <a:pt x="f231" y="f5"/>
                </a:moveTo>
                <a:lnTo>
                  <a:pt x="f232" y="f5"/>
                </a:lnTo>
                <a:lnTo>
                  <a:pt x="f233" y="f234"/>
                </a:lnTo>
                <a:cubicBezTo>
                  <a:pt x="f235" y="f236"/>
                  <a:pt x="f237" y="f238"/>
                  <a:pt x="f5" y="f238"/>
                </a:cubicBezTo>
                <a:lnTo>
                  <a:pt x="f5" y="f239"/>
                </a:lnTo>
                <a:cubicBezTo>
                  <a:pt x="f240" y="f239"/>
                  <a:pt x="f241" y="f242"/>
                  <a:pt x="f243" y="f244"/>
                </a:cubicBezTo>
                <a:close/>
              </a:path>
            </a:pathLst>
          </a:custGeom>
          <a:solidFill>
            <a:srgbClr val="EEF3FA"/>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4" name="Title 1">
            <a:extLst>
              <a:ext uri="{FF2B5EF4-FFF2-40B4-BE49-F238E27FC236}">
                <a16:creationId xmlns:a16="http://schemas.microsoft.com/office/drawing/2014/main" id="{8B7DCA14-B7BA-301F-2254-D7F8EFB421B4}"/>
              </a:ext>
            </a:extLst>
          </p:cNvPr>
          <p:cNvSpPr txBox="1">
            <a:spLocks noGrp="1"/>
          </p:cNvSpPr>
          <p:nvPr>
            <p:ph type="title"/>
          </p:nvPr>
        </p:nvSpPr>
        <p:spPr>
          <a:xfrm>
            <a:off x="758952" y="731520"/>
            <a:ext cx="10671048" cy="1362053"/>
          </a:xfrm>
        </p:spPr>
        <p:txBody>
          <a:bodyPr anchor="ctr"/>
          <a:lstStyle>
            <a:lvl1pPr>
              <a:defRPr/>
            </a:lvl1pPr>
          </a:lstStyle>
          <a:p>
            <a:pPr lvl="0"/>
            <a:r>
              <a:rPr lang="en-US"/>
              <a:t>Click to add title</a:t>
            </a:r>
          </a:p>
        </p:txBody>
      </p:sp>
      <p:sp>
        <p:nvSpPr>
          <p:cNvPr id="5" name="Slide Number Placeholder 4">
            <a:extLst>
              <a:ext uri="{FF2B5EF4-FFF2-40B4-BE49-F238E27FC236}">
                <a16:creationId xmlns:a16="http://schemas.microsoft.com/office/drawing/2014/main" id="{929A58DF-5079-B1BB-B0F3-33E1EE145594}"/>
              </a:ext>
            </a:extLst>
          </p:cNvPr>
          <p:cNvSpPr txBox="1">
            <a:spLocks noGrp="1"/>
          </p:cNvSpPr>
          <p:nvPr>
            <p:ph type="sldNum" sz="quarter" idx="8"/>
          </p:nvPr>
        </p:nvSpPr>
        <p:spPr>
          <a:xfrm>
            <a:off x="10438479" y="457200"/>
            <a:ext cx="987552" cy="244501"/>
          </a:xfrm>
        </p:spPr>
        <p:txBody>
          <a:bodyPr/>
          <a:lstStyle>
            <a:lvl1pPr>
              <a:defRPr/>
            </a:lvl1pPr>
          </a:lstStyle>
          <a:p>
            <a:pPr lvl="0"/>
            <a:fld id="{A19371C8-7AEB-404C-B585-970F4D81831E}" type="slidenum">
              <a:t>‹#›</a:t>
            </a:fld>
            <a:endParaRPr lang="en-US"/>
          </a:p>
        </p:txBody>
      </p:sp>
    </p:spTree>
    <p:extLst>
      <p:ext uri="{BB962C8B-B14F-4D97-AF65-F5344CB8AC3E}">
        <p14:creationId xmlns:p14="http://schemas.microsoft.com/office/powerpoint/2010/main" val="286400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Shape 5">
            <a:extLst>
              <a:ext uri="{FF2B5EF4-FFF2-40B4-BE49-F238E27FC236}">
                <a16:creationId xmlns:a16="http://schemas.microsoft.com/office/drawing/2014/main" id="{AEF2543E-1D38-A68F-45F2-37DE908502E3}"/>
              </a:ext>
              <a:ext uri="{C183D7F6-B498-43B3-948B-1728B52AA6E4}">
                <adec:decorative xmlns:adec="http://schemas.microsoft.com/office/drawing/2017/decorative" val="1"/>
              </a:ext>
            </a:extLst>
          </p:cNvPr>
          <p:cNvSpPr/>
          <p:nvPr/>
        </p:nvSpPr>
        <p:spPr>
          <a:xfrm>
            <a:off x="0" y="0"/>
            <a:ext cx="2242831" cy="2102964"/>
          </a:xfrm>
          <a:custGeom>
            <a:avLst/>
            <a:gdLst>
              <a:gd name="f0" fmla="val 10800000"/>
              <a:gd name="f1" fmla="val 5400000"/>
              <a:gd name="f2" fmla="val 180"/>
              <a:gd name="f3" fmla="val w"/>
              <a:gd name="f4" fmla="val h"/>
              <a:gd name="f5" fmla="val 0"/>
              <a:gd name="f6" fmla="val 2242827"/>
              <a:gd name="f7" fmla="val 2102966"/>
              <a:gd name="f8" fmla="val 2220549"/>
              <a:gd name="f9" fmla="val 2238641"/>
              <a:gd name="f10" fmla="val 82607"/>
              <a:gd name="f11" fmla="val 2123193"/>
              <a:gd name="f12" fmla="val 1215807"/>
              <a:gd name="f13" fmla="val 1163255"/>
              <a:gd name="f14" fmla="val 1"/>
              <a:gd name="f15" fmla="val 2080690"/>
              <a:gd name="f16" fmla="val 1151759"/>
              <a:gd name="f17" fmla="val 2102176"/>
              <a:gd name="f18" fmla="val 1202330"/>
              <a:gd name="f19" fmla="val 2216479"/>
              <a:gd name="f20" fmla="val 80336"/>
              <a:gd name="f21" fmla="val 2098030"/>
              <a:gd name="f22" fmla="val 2120412"/>
              <a:gd name="f23" fmla="val 2116859"/>
              <a:gd name="f24" fmla="val 70117"/>
              <a:gd name="f25" fmla="val 2007691"/>
              <a:gd name="f26" fmla="val 1141666"/>
              <a:gd name="f27" fmla="val 1099966"/>
              <a:gd name="f28" fmla="val 1980571"/>
              <a:gd name="f29" fmla="val 1958295"/>
              <a:gd name="f30" fmla="val 1088470"/>
              <a:gd name="f31" fmla="val 1986577"/>
              <a:gd name="f32" fmla="val 1128187"/>
              <a:gd name="f33" fmla="val 2094588"/>
              <a:gd name="f34" fmla="val 67938"/>
              <a:gd name="f35" fmla="val 1975608"/>
              <a:gd name="f36" fmla="val 1997887"/>
              <a:gd name="f37" fmla="val 1994968"/>
              <a:gd name="f38" fmla="val 57611"/>
              <a:gd name="f39" fmla="val 1892090"/>
              <a:gd name="f40" fmla="val 1067493"/>
              <a:gd name="f41" fmla="val 1036676"/>
              <a:gd name="f42" fmla="val 1858047"/>
              <a:gd name="f43" fmla="val 1835771"/>
              <a:gd name="f44" fmla="val 1025181"/>
              <a:gd name="f45" fmla="val 1871073"/>
              <a:gd name="f46" fmla="val 1053919"/>
              <a:gd name="f47" fmla="val 1972805"/>
              <a:gd name="f48" fmla="val 55322"/>
              <a:gd name="f49" fmla="val 1853193"/>
              <a:gd name="f50" fmla="val 1875472"/>
              <a:gd name="f51" fmla="val 1873186"/>
              <a:gd name="f52" fmla="val 45119"/>
              <a:gd name="f53" fmla="val 1776588"/>
              <a:gd name="f54" fmla="val 993350"/>
              <a:gd name="f55" fmla="val 973388"/>
              <a:gd name="f56" fmla="val 1735650"/>
              <a:gd name="f57" fmla="val 1713374"/>
              <a:gd name="f58" fmla="val 961784"/>
              <a:gd name="f59" fmla="val 1755557"/>
              <a:gd name="f60" fmla="val 979877"/>
              <a:gd name="f61" fmla="val 1851022"/>
              <a:gd name="f62" fmla="val 42848"/>
              <a:gd name="f63" fmla="val 1730668"/>
              <a:gd name="f64" fmla="val 1753056"/>
              <a:gd name="f65" fmla="val 1751404"/>
              <a:gd name="f66" fmla="val 32610"/>
              <a:gd name="f67" fmla="val 1661086"/>
              <a:gd name="f68" fmla="val 919190"/>
              <a:gd name="f69" fmla="val 910098"/>
              <a:gd name="f70" fmla="val 1613232"/>
              <a:gd name="f71" fmla="val 1590961"/>
              <a:gd name="f72" fmla="val 898495"/>
              <a:gd name="f73" fmla="val 1639954"/>
              <a:gd name="f74" fmla="val 905712"/>
              <a:gd name="f75" fmla="val 1729127"/>
              <a:gd name="f76" fmla="val 30432"/>
              <a:gd name="f77" fmla="val 1608247"/>
              <a:gd name="f78" fmla="val 1630525"/>
              <a:gd name="f79" fmla="val 1629507"/>
              <a:gd name="f80" fmla="val 20086"/>
              <a:gd name="f81" fmla="val 1545469"/>
              <a:gd name="f82" fmla="val 844919"/>
              <a:gd name="f83" fmla="val 846701"/>
              <a:gd name="f84" fmla="val 1490712"/>
              <a:gd name="f85" fmla="val 1468436"/>
              <a:gd name="f86" fmla="val 835206"/>
              <a:gd name="f87" fmla="val 1524451"/>
              <a:gd name="f88" fmla="val 831445"/>
              <a:gd name="f89" fmla="val 1607345"/>
              <a:gd name="f90" fmla="val 17816"/>
              <a:gd name="f91" fmla="val 1485833"/>
              <a:gd name="f92" fmla="val 1508109"/>
              <a:gd name="f93" fmla="val 1507724"/>
              <a:gd name="f94" fmla="val 7596"/>
              <a:gd name="f95" fmla="val 1429966"/>
              <a:gd name="f96" fmla="val 770778"/>
              <a:gd name="f97" fmla="val 783416"/>
              <a:gd name="f98" fmla="val 1368317"/>
              <a:gd name="f99" fmla="val 1346041"/>
              <a:gd name="f100" fmla="val 771917"/>
              <a:gd name="f101" fmla="val 1408949"/>
              <a:gd name="f102" fmla="val 757304"/>
              <a:gd name="f103" fmla="val 1485563"/>
              <a:gd name="f104" fmla="val 5325"/>
              <a:gd name="f105" fmla="val 1362591"/>
              <a:gd name="f106" fmla="val 1385194"/>
              <a:gd name="f107" fmla="val 1364797"/>
              <a:gd name="f108" fmla="val 133264"/>
              <a:gd name="f109" fmla="val 1234684"/>
              <a:gd name="f110" fmla="val 767432"/>
              <a:gd name="f111" fmla="val 672215"/>
              <a:gd name="f112" fmla="val 1245917"/>
              <a:gd name="f113" fmla="val 1223641"/>
              <a:gd name="f114" fmla="val 661385"/>
              <a:gd name="f115" fmla="val 1214835"/>
              <a:gd name="f116" fmla="val 752908"/>
              <a:gd name="f117" fmla="val 1342864"/>
              <a:gd name="f118" fmla="val 128894"/>
              <a:gd name="f119" fmla="val 1238878"/>
              <a:gd name="f120" fmla="val 1261388"/>
              <a:gd name="f121" fmla="val 1244763"/>
              <a:gd name="f122" fmla="val 108614"/>
              <a:gd name="f123" fmla="val 1126083"/>
              <a:gd name="f124" fmla="val 687031"/>
              <a:gd name="f125" fmla="val 613049"/>
              <a:gd name="f126" fmla="val 1123397"/>
              <a:gd name="f127" fmla="val 1101121"/>
              <a:gd name="f128" fmla="val 602316"/>
              <a:gd name="f129" fmla="val 1106344"/>
              <a:gd name="f130" fmla="val 672419"/>
              <a:gd name="f131" fmla="val 1222940"/>
              <a:gd name="f132" fmla="val 104135"/>
              <a:gd name="f133" fmla="val 1115178"/>
              <a:gd name="f134" fmla="val 1137688"/>
              <a:gd name="f135" fmla="val 1124836"/>
              <a:gd name="f136" fmla="val 83962"/>
              <a:gd name="f137" fmla="val 1017592"/>
              <a:gd name="f138" fmla="val 606647"/>
              <a:gd name="f139" fmla="val 553979"/>
              <a:gd name="f140" fmla="val 1000978"/>
              <a:gd name="f141" fmla="val 978703"/>
              <a:gd name="f142" fmla="val 543246"/>
              <a:gd name="f143" fmla="val 997852"/>
              <a:gd name="f144" fmla="val 592039"/>
              <a:gd name="f145" fmla="val 1103012"/>
              <a:gd name="f146" fmla="val 79485"/>
              <a:gd name="f147" fmla="val 991375"/>
              <a:gd name="f148" fmla="val 1013997"/>
              <a:gd name="f149" fmla="val 1004915"/>
              <a:gd name="f150" fmla="val 59331"/>
              <a:gd name="f151" fmla="val 909100"/>
              <a:gd name="f152" fmla="val 526286"/>
              <a:gd name="f153" fmla="val 494909"/>
              <a:gd name="f154" fmla="val 878583"/>
              <a:gd name="f155" fmla="val 856307"/>
              <a:gd name="f156" fmla="val 484176"/>
              <a:gd name="f157" fmla="val 889272"/>
              <a:gd name="f158" fmla="val 511676"/>
              <a:gd name="f159" fmla="val 982981"/>
              <a:gd name="f160" fmla="val 54853"/>
              <a:gd name="f161" fmla="val 866108"/>
              <a:gd name="f162" fmla="val 888384"/>
              <a:gd name="f163" fmla="val 884876"/>
              <a:gd name="f164" fmla="val 34680"/>
              <a:gd name="f165" fmla="val 800495"/>
              <a:gd name="f166" fmla="val 445883"/>
              <a:gd name="f167" fmla="val 435739"/>
              <a:gd name="f168" fmla="val 756058"/>
              <a:gd name="f169" fmla="val 733782"/>
              <a:gd name="f170" fmla="val 425107"/>
              <a:gd name="f171" fmla="val 780781"/>
              <a:gd name="f172" fmla="val 431187"/>
              <a:gd name="f173" fmla="val 863057"/>
              <a:gd name="f174" fmla="val 30169"/>
              <a:gd name="f175" fmla="val 743692"/>
              <a:gd name="f176" fmla="val 765973"/>
              <a:gd name="f177" fmla="val 764957"/>
              <a:gd name="f178" fmla="val 10048"/>
              <a:gd name="f179" fmla="val 692029"/>
              <a:gd name="f180" fmla="val 365521"/>
              <a:gd name="f181" fmla="val 376767"/>
              <a:gd name="f182" fmla="val 633662"/>
              <a:gd name="f183" fmla="val 611386"/>
              <a:gd name="f184" fmla="val 365938"/>
              <a:gd name="f185" fmla="val 672265"/>
              <a:gd name="f186" fmla="val 350911"/>
              <a:gd name="f187" fmla="val 743129"/>
              <a:gd name="f188" fmla="val 5570"/>
              <a:gd name="f189" fmla="val 617163"/>
              <a:gd name="f190" fmla="val 640489"/>
              <a:gd name="f191" fmla="val 606611"/>
              <a:gd name="f192" fmla="val 108906"/>
              <a:gd name="f193" fmla="val 506524"/>
              <a:gd name="f194" fmla="val 345128"/>
              <a:gd name="f195" fmla="val 272312"/>
              <a:gd name="f196" fmla="val 511248"/>
              <a:gd name="f197" fmla="val 488972"/>
              <a:gd name="f198" fmla="val 263030"/>
              <a:gd name="f199" fmla="val 489290"/>
              <a:gd name="f200" fmla="val 328485"/>
              <a:gd name="f201" fmla="val 585980"/>
              <a:gd name="f202" fmla="val 100252"/>
              <a:gd name="f203" fmla="val 489561"/>
              <a:gd name="f204" fmla="val 512789"/>
              <a:gd name="f205" fmla="val 493721"/>
              <a:gd name="f206" fmla="val 61289"/>
              <a:gd name="f207" fmla="val 412246"/>
              <a:gd name="f208" fmla="val 253561"/>
              <a:gd name="f209" fmla="val 221597"/>
              <a:gd name="f210" fmla="val 388735"/>
              <a:gd name="f211" fmla="val 366459"/>
              <a:gd name="f212" fmla="val 212399"/>
              <a:gd name="f213" fmla="val 395116"/>
              <a:gd name="f214" fmla="val 236854"/>
              <a:gd name="f215" fmla="val 473199"/>
              <a:gd name="f216" fmla="val 52587"/>
              <a:gd name="f217" fmla="val 361966"/>
              <a:gd name="f218" fmla="val 385181"/>
              <a:gd name="f219" fmla="val 380937"/>
              <a:gd name="f220" fmla="val 13636"/>
              <a:gd name="f221" fmla="val 318070"/>
              <a:gd name="f222" fmla="val 161973"/>
              <a:gd name="f223" fmla="val 170965"/>
              <a:gd name="f224" fmla="val 266328"/>
              <a:gd name="f225" fmla="val 244052"/>
              <a:gd name="f226" fmla="val 161767"/>
              <a:gd name="f227" fmla="val 300940"/>
              <a:gd name="f228" fmla="val 145329"/>
              <a:gd name="f229" fmla="val 360416"/>
              <a:gd name="f230" fmla="val 4982"/>
              <a:gd name="f231" fmla="val 218905"/>
              <a:gd name="f232" fmla="val 249720"/>
              <a:gd name="f233" fmla="val 241311"/>
              <a:gd name="f234" fmla="val 15475"/>
              <a:gd name="f235" fmla="val 188962"/>
              <a:gd name="f236" fmla="val 92909"/>
              <a:gd name="f237" fmla="val 100349"/>
              <a:gd name="f238" fmla="val 143932"/>
              <a:gd name="f239" fmla="val 121656"/>
              <a:gd name="f240" fmla="val 74091"/>
              <a:gd name="f241" fmla="val 141290"/>
              <a:gd name="f242" fmla="val 91533"/>
              <a:gd name="f243" fmla="val 189966"/>
              <a:gd name="f244" fmla="val 42875"/>
              <a:gd name="f245" fmla="+- 0 0 -90"/>
              <a:gd name="f246" fmla="*/ f3 1 2242827"/>
              <a:gd name="f247" fmla="*/ f4 1 2102966"/>
              <a:gd name="f248" fmla="val f5"/>
              <a:gd name="f249" fmla="val f6"/>
              <a:gd name="f250" fmla="val f7"/>
              <a:gd name="f251" fmla="*/ f245 f0 1"/>
              <a:gd name="f252" fmla="+- f250 0 f248"/>
              <a:gd name="f253" fmla="+- f249 0 f248"/>
              <a:gd name="f254" fmla="*/ f251 1 f2"/>
              <a:gd name="f255" fmla="*/ f253 1 2242827"/>
              <a:gd name="f256" fmla="*/ f252 1 2102966"/>
              <a:gd name="f257" fmla="*/ 2220549 f253 1"/>
              <a:gd name="f258" fmla="*/ 0 f252 1"/>
              <a:gd name="f259" fmla="*/ 2242827 f253 1"/>
              <a:gd name="f260" fmla="*/ 2238641 f253 1"/>
              <a:gd name="f261" fmla="*/ 82607 f252 1"/>
              <a:gd name="f262" fmla="*/ 1 f253 1"/>
              <a:gd name="f263" fmla="*/ 2102966 f252 1"/>
              <a:gd name="f264" fmla="*/ 2080690 f252 1"/>
              <a:gd name="f265" fmla="*/ 2216479 f253 1"/>
              <a:gd name="f266" fmla="*/ 80336 f252 1"/>
              <a:gd name="f267" fmla="*/ 2098030 f253 1"/>
              <a:gd name="f268" fmla="*/ 2120412 f253 1"/>
              <a:gd name="f269" fmla="*/ 2116859 f253 1"/>
              <a:gd name="f270" fmla="*/ 70117 f252 1"/>
              <a:gd name="f271" fmla="*/ 1980571 f252 1"/>
              <a:gd name="f272" fmla="*/ 1958295 f252 1"/>
              <a:gd name="f273" fmla="*/ 2094588 f253 1"/>
              <a:gd name="f274" fmla="*/ 67938 f252 1"/>
              <a:gd name="f275" fmla="*/ 1975608 f253 1"/>
              <a:gd name="f276" fmla="*/ 1997887 f253 1"/>
              <a:gd name="f277" fmla="*/ 1994968 f253 1"/>
              <a:gd name="f278" fmla="*/ 57611 f252 1"/>
              <a:gd name="f279" fmla="*/ 1858047 f252 1"/>
              <a:gd name="f280" fmla="*/ 1835771 f252 1"/>
              <a:gd name="f281" fmla="*/ 1972805 f253 1"/>
              <a:gd name="f282" fmla="*/ 55322 f252 1"/>
              <a:gd name="f283" fmla="*/ 1853193 f253 1"/>
              <a:gd name="f284" fmla="*/ 1875472 f253 1"/>
              <a:gd name="f285" fmla="*/ 1873186 f253 1"/>
              <a:gd name="f286" fmla="*/ 45119 f252 1"/>
              <a:gd name="f287" fmla="*/ 0 f253 1"/>
              <a:gd name="f288" fmla="*/ 1735650 f252 1"/>
              <a:gd name="f289" fmla="*/ 1713374 f252 1"/>
              <a:gd name="f290" fmla="*/ 1851022 f253 1"/>
              <a:gd name="f291" fmla="*/ 42848 f252 1"/>
              <a:gd name="f292" fmla="*/ 1730668 f253 1"/>
              <a:gd name="f293" fmla="*/ 1753056 f253 1"/>
              <a:gd name="f294" fmla="*/ 1751404 f253 1"/>
              <a:gd name="f295" fmla="*/ 32610 f252 1"/>
              <a:gd name="f296" fmla="*/ 1613232 f252 1"/>
              <a:gd name="f297" fmla="*/ 1590961 f252 1"/>
              <a:gd name="f298" fmla="*/ 1729127 f253 1"/>
              <a:gd name="f299" fmla="*/ 30432 f252 1"/>
              <a:gd name="f300" fmla="*/ 1608247 f253 1"/>
              <a:gd name="f301" fmla="*/ 1630525 f253 1"/>
              <a:gd name="f302" fmla="*/ 1629507 f253 1"/>
              <a:gd name="f303" fmla="*/ 20086 f252 1"/>
              <a:gd name="f304" fmla="*/ 1490712 f252 1"/>
              <a:gd name="f305" fmla="*/ 1468436 f252 1"/>
              <a:gd name="f306" fmla="*/ 1607345 f253 1"/>
              <a:gd name="f307" fmla="*/ 17816 f252 1"/>
              <a:gd name="f308" fmla="*/ 1485833 f253 1"/>
              <a:gd name="f309" fmla="*/ 1508109 f253 1"/>
              <a:gd name="f310" fmla="*/ 1507724 f253 1"/>
              <a:gd name="f311" fmla="*/ 7596 f252 1"/>
              <a:gd name="f312" fmla="*/ 1368317 f252 1"/>
              <a:gd name="f313" fmla="*/ 1346041 f252 1"/>
              <a:gd name="f314" fmla="*/ 1485563 f253 1"/>
              <a:gd name="f315" fmla="*/ 5325 f252 1"/>
              <a:gd name="f316" fmla="*/ 1362591 f253 1"/>
              <a:gd name="f317" fmla="*/ 1385194 f253 1"/>
              <a:gd name="f318" fmla="*/ 1364797 f253 1"/>
              <a:gd name="f319" fmla="*/ 133264 f252 1"/>
              <a:gd name="f320" fmla="*/ 1245917 f252 1"/>
              <a:gd name="f321" fmla="*/ 1223641 f252 1"/>
              <a:gd name="f322" fmla="*/ 1342864 f253 1"/>
              <a:gd name="f323" fmla="*/ 128894 f252 1"/>
              <a:gd name="f324" fmla="*/ 1238878 f253 1"/>
              <a:gd name="f325" fmla="*/ 1261388 f253 1"/>
              <a:gd name="f326" fmla="*/ 1244763 f253 1"/>
              <a:gd name="f327" fmla="*/ 108614 f252 1"/>
              <a:gd name="f328" fmla="*/ 1123397 f252 1"/>
              <a:gd name="f329" fmla="*/ 1101121 f252 1"/>
              <a:gd name="f330" fmla="*/ 1222940 f253 1"/>
              <a:gd name="f331" fmla="*/ 104135 f252 1"/>
              <a:gd name="f332" fmla="*/ 1115178 f253 1"/>
              <a:gd name="f333" fmla="*/ 1137688 f253 1"/>
              <a:gd name="f334" fmla="*/ 1124836 f253 1"/>
              <a:gd name="f335" fmla="*/ 83962 f252 1"/>
              <a:gd name="f336" fmla="*/ 1000978 f252 1"/>
              <a:gd name="f337" fmla="*/ 978703 f252 1"/>
              <a:gd name="f338" fmla="*/ 1103012 f253 1"/>
              <a:gd name="f339" fmla="*/ 79485 f252 1"/>
              <a:gd name="f340" fmla="*/ 991375 f253 1"/>
              <a:gd name="f341" fmla="*/ 1013997 f253 1"/>
              <a:gd name="f342" fmla="*/ 1004915 f253 1"/>
              <a:gd name="f343" fmla="*/ 59331 f252 1"/>
              <a:gd name="f344" fmla="*/ 878583 f252 1"/>
              <a:gd name="f345" fmla="*/ 856307 f252 1"/>
              <a:gd name="f346" fmla="*/ 982981 f253 1"/>
              <a:gd name="f347" fmla="*/ 54853 f252 1"/>
              <a:gd name="f348" fmla="*/ 866108 f253 1"/>
              <a:gd name="f349" fmla="*/ 888384 f253 1"/>
              <a:gd name="f350" fmla="*/ 884876 f253 1"/>
              <a:gd name="f351" fmla="*/ 34680 f252 1"/>
              <a:gd name="f352" fmla="*/ 756058 f252 1"/>
              <a:gd name="f353" fmla="*/ 733782 f252 1"/>
              <a:gd name="f354" fmla="*/ 863057 f253 1"/>
              <a:gd name="f355" fmla="*/ 30169 f252 1"/>
              <a:gd name="f356" fmla="*/ 743692 f253 1"/>
              <a:gd name="f357" fmla="*/ 765973 f253 1"/>
              <a:gd name="f358" fmla="*/ 764957 f253 1"/>
              <a:gd name="f359" fmla="*/ 10048 f252 1"/>
              <a:gd name="f360" fmla="*/ 633662 f252 1"/>
              <a:gd name="f361" fmla="*/ 611386 f252 1"/>
              <a:gd name="f362" fmla="*/ 743129 f253 1"/>
              <a:gd name="f363" fmla="*/ 5570 f252 1"/>
              <a:gd name="f364" fmla="*/ 617163 f253 1"/>
              <a:gd name="f365" fmla="*/ 640489 f253 1"/>
              <a:gd name="f366" fmla="*/ 606611 f253 1"/>
              <a:gd name="f367" fmla="*/ 108906 f252 1"/>
              <a:gd name="f368" fmla="*/ 511248 f252 1"/>
              <a:gd name="f369" fmla="*/ 488972 f252 1"/>
              <a:gd name="f370" fmla="*/ 585980 f253 1"/>
              <a:gd name="f371" fmla="*/ 100252 f252 1"/>
              <a:gd name="f372" fmla="*/ 489561 f253 1"/>
              <a:gd name="f373" fmla="*/ 512789 f253 1"/>
              <a:gd name="f374" fmla="*/ 493721 f253 1"/>
              <a:gd name="f375" fmla="*/ 61289 f252 1"/>
              <a:gd name="f376" fmla="*/ 388735 f252 1"/>
              <a:gd name="f377" fmla="*/ 366459 f252 1"/>
              <a:gd name="f378" fmla="*/ 473199 f253 1"/>
              <a:gd name="f379" fmla="*/ 52587 f252 1"/>
              <a:gd name="f380" fmla="*/ 361966 f253 1"/>
              <a:gd name="f381" fmla="*/ 385181 f253 1"/>
              <a:gd name="f382" fmla="*/ 380937 f253 1"/>
              <a:gd name="f383" fmla="*/ 13636 f252 1"/>
              <a:gd name="f384" fmla="*/ 266328 f252 1"/>
              <a:gd name="f385" fmla="*/ 244052 f252 1"/>
              <a:gd name="f386" fmla="*/ 360416 f253 1"/>
              <a:gd name="f387" fmla="*/ 4982 f252 1"/>
              <a:gd name="f388" fmla="*/ 218905 f253 1"/>
              <a:gd name="f389" fmla="*/ 249720 f253 1"/>
              <a:gd name="f390" fmla="*/ 241311 f253 1"/>
              <a:gd name="f391" fmla="*/ 15475 f252 1"/>
              <a:gd name="f392" fmla="*/ 143932 f252 1"/>
              <a:gd name="f393" fmla="*/ 121656 f252 1"/>
              <a:gd name="f394" fmla="*/ 189966 f253 1"/>
              <a:gd name="f395" fmla="*/ 42875 f252 1"/>
              <a:gd name="f396" fmla="+- f254 0 f1"/>
              <a:gd name="f397" fmla="*/ f257 1 2242827"/>
              <a:gd name="f398" fmla="*/ f258 1 2102966"/>
              <a:gd name="f399" fmla="*/ f259 1 2242827"/>
              <a:gd name="f400" fmla="*/ f260 1 2242827"/>
              <a:gd name="f401" fmla="*/ f261 1 2102966"/>
              <a:gd name="f402" fmla="*/ f262 1 2242827"/>
              <a:gd name="f403" fmla="*/ f263 1 2102966"/>
              <a:gd name="f404" fmla="*/ f264 1 2102966"/>
              <a:gd name="f405" fmla="*/ f265 1 2242827"/>
              <a:gd name="f406" fmla="*/ f266 1 2102966"/>
              <a:gd name="f407" fmla="*/ f267 1 2242827"/>
              <a:gd name="f408" fmla="*/ f268 1 2242827"/>
              <a:gd name="f409" fmla="*/ f269 1 2242827"/>
              <a:gd name="f410" fmla="*/ f270 1 2102966"/>
              <a:gd name="f411" fmla="*/ f271 1 2102966"/>
              <a:gd name="f412" fmla="*/ f272 1 2102966"/>
              <a:gd name="f413" fmla="*/ f273 1 2242827"/>
              <a:gd name="f414" fmla="*/ f274 1 2102966"/>
              <a:gd name="f415" fmla="*/ f275 1 2242827"/>
              <a:gd name="f416" fmla="*/ f276 1 2242827"/>
              <a:gd name="f417" fmla="*/ f277 1 2242827"/>
              <a:gd name="f418" fmla="*/ f278 1 2102966"/>
              <a:gd name="f419" fmla="*/ f279 1 2102966"/>
              <a:gd name="f420" fmla="*/ f280 1 2102966"/>
              <a:gd name="f421" fmla="*/ f281 1 2242827"/>
              <a:gd name="f422" fmla="*/ f282 1 2102966"/>
              <a:gd name="f423" fmla="*/ f283 1 2242827"/>
              <a:gd name="f424" fmla="*/ f284 1 2242827"/>
              <a:gd name="f425" fmla="*/ f285 1 2242827"/>
              <a:gd name="f426" fmla="*/ f286 1 2102966"/>
              <a:gd name="f427" fmla="*/ f287 1 2242827"/>
              <a:gd name="f428" fmla="*/ f288 1 2102966"/>
              <a:gd name="f429" fmla="*/ f289 1 2102966"/>
              <a:gd name="f430" fmla="*/ f290 1 2242827"/>
              <a:gd name="f431" fmla="*/ f291 1 2102966"/>
              <a:gd name="f432" fmla="*/ f292 1 2242827"/>
              <a:gd name="f433" fmla="*/ f293 1 2242827"/>
              <a:gd name="f434" fmla="*/ f294 1 2242827"/>
              <a:gd name="f435" fmla="*/ f295 1 2102966"/>
              <a:gd name="f436" fmla="*/ f296 1 2102966"/>
              <a:gd name="f437" fmla="*/ f297 1 2102966"/>
              <a:gd name="f438" fmla="*/ f298 1 2242827"/>
              <a:gd name="f439" fmla="*/ f299 1 2102966"/>
              <a:gd name="f440" fmla="*/ f300 1 2242827"/>
              <a:gd name="f441" fmla="*/ f301 1 2242827"/>
              <a:gd name="f442" fmla="*/ f302 1 2242827"/>
              <a:gd name="f443" fmla="*/ f303 1 2102966"/>
              <a:gd name="f444" fmla="*/ f304 1 2102966"/>
              <a:gd name="f445" fmla="*/ f305 1 2102966"/>
              <a:gd name="f446" fmla="*/ f306 1 2242827"/>
              <a:gd name="f447" fmla="*/ f307 1 2102966"/>
              <a:gd name="f448" fmla="*/ f308 1 2242827"/>
              <a:gd name="f449" fmla="*/ f309 1 2242827"/>
              <a:gd name="f450" fmla="*/ f310 1 2242827"/>
              <a:gd name="f451" fmla="*/ f311 1 2102966"/>
              <a:gd name="f452" fmla="*/ f312 1 2102966"/>
              <a:gd name="f453" fmla="*/ f313 1 2102966"/>
              <a:gd name="f454" fmla="*/ f314 1 2242827"/>
              <a:gd name="f455" fmla="*/ f315 1 2102966"/>
              <a:gd name="f456" fmla="*/ f316 1 2242827"/>
              <a:gd name="f457" fmla="*/ f317 1 2242827"/>
              <a:gd name="f458" fmla="*/ f318 1 2242827"/>
              <a:gd name="f459" fmla="*/ f319 1 2102966"/>
              <a:gd name="f460" fmla="*/ f320 1 2102966"/>
              <a:gd name="f461" fmla="*/ f321 1 2102966"/>
              <a:gd name="f462" fmla="*/ f322 1 2242827"/>
              <a:gd name="f463" fmla="*/ f323 1 2102966"/>
              <a:gd name="f464" fmla="*/ f324 1 2242827"/>
              <a:gd name="f465" fmla="*/ f325 1 2242827"/>
              <a:gd name="f466" fmla="*/ f326 1 2242827"/>
              <a:gd name="f467" fmla="*/ f327 1 2102966"/>
              <a:gd name="f468" fmla="*/ f328 1 2102966"/>
              <a:gd name="f469" fmla="*/ f329 1 2102966"/>
              <a:gd name="f470" fmla="*/ f330 1 2242827"/>
              <a:gd name="f471" fmla="*/ f331 1 2102966"/>
              <a:gd name="f472" fmla="*/ f332 1 2242827"/>
              <a:gd name="f473" fmla="*/ f333 1 2242827"/>
              <a:gd name="f474" fmla="*/ f334 1 2242827"/>
              <a:gd name="f475" fmla="*/ f335 1 2102966"/>
              <a:gd name="f476" fmla="*/ f336 1 2102966"/>
              <a:gd name="f477" fmla="*/ f337 1 2102966"/>
              <a:gd name="f478" fmla="*/ f338 1 2242827"/>
              <a:gd name="f479" fmla="*/ f339 1 2102966"/>
              <a:gd name="f480" fmla="*/ f340 1 2242827"/>
              <a:gd name="f481" fmla="*/ f341 1 2242827"/>
              <a:gd name="f482" fmla="*/ f342 1 2242827"/>
              <a:gd name="f483" fmla="*/ f343 1 2102966"/>
              <a:gd name="f484" fmla="*/ f344 1 2102966"/>
              <a:gd name="f485" fmla="*/ f345 1 2102966"/>
              <a:gd name="f486" fmla="*/ f346 1 2242827"/>
              <a:gd name="f487" fmla="*/ f347 1 2102966"/>
              <a:gd name="f488" fmla="*/ f348 1 2242827"/>
              <a:gd name="f489" fmla="*/ f349 1 2242827"/>
              <a:gd name="f490" fmla="*/ f350 1 2242827"/>
              <a:gd name="f491" fmla="*/ f351 1 2102966"/>
              <a:gd name="f492" fmla="*/ f352 1 2102966"/>
              <a:gd name="f493" fmla="*/ f353 1 2102966"/>
              <a:gd name="f494" fmla="*/ f354 1 2242827"/>
              <a:gd name="f495" fmla="*/ f355 1 2102966"/>
              <a:gd name="f496" fmla="*/ f356 1 2242827"/>
              <a:gd name="f497" fmla="*/ f357 1 2242827"/>
              <a:gd name="f498" fmla="*/ f358 1 2242827"/>
              <a:gd name="f499" fmla="*/ f359 1 2102966"/>
              <a:gd name="f500" fmla="*/ f360 1 2102966"/>
              <a:gd name="f501" fmla="*/ f361 1 2102966"/>
              <a:gd name="f502" fmla="*/ f362 1 2242827"/>
              <a:gd name="f503" fmla="*/ f363 1 2102966"/>
              <a:gd name="f504" fmla="*/ f364 1 2242827"/>
              <a:gd name="f505" fmla="*/ f365 1 2242827"/>
              <a:gd name="f506" fmla="*/ f366 1 2242827"/>
              <a:gd name="f507" fmla="*/ f367 1 2102966"/>
              <a:gd name="f508" fmla="*/ f368 1 2102966"/>
              <a:gd name="f509" fmla="*/ f369 1 2102966"/>
              <a:gd name="f510" fmla="*/ f370 1 2242827"/>
              <a:gd name="f511" fmla="*/ f371 1 2102966"/>
              <a:gd name="f512" fmla="*/ f372 1 2242827"/>
              <a:gd name="f513" fmla="*/ f373 1 2242827"/>
              <a:gd name="f514" fmla="*/ f374 1 2242827"/>
              <a:gd name="f515" fmla="*/ f375 1 2102966"/>
              <a:gd name="f516" fmla="*/ f376 1 2102966"/>
              <a:gd name="f517" fmla="*/ f377 1 2102966"/>
              <a:gd name="f518" fmla="*/ f378 1 2242827"/>
              <a:gd name="f519" fmla="*/ f379 1 2102966"/>
              <a:gd name="f520" fmla="*/ f380 1 2242827"/>
              <a:gd name="f521" fmla="*/ f381 1 2242827"/>
              <a:gd name="f522" fmla="*/ f382 1 2242827"/>
              <a:gd name="f523" fmla="*/ f383 1 2102966"/>
              <a:gd name="f524" fmla="*/ f384 1 2102966"/>
              <a:gd name="f525" fmla="*/ f385 1 2102966"/>
              <a:gd name="f526" fmla="*/ f386 1 2242827"/>
              <a:gd name="f527" fmla="*/ f387 1 2102966"/>
              <a:gd name="f528" fmla="*/ f388 1 2242827"/>
              <a:gd name="f529" fmla="*/ f389 1 2242827"/>
              <a:gd name="f530" fmla="*/ f390 1 2242827"/>
              <a:gd name="f531" fmla="*/ f391 1 2102966"/>
              <a:gd name="f532" fmla="*/ f392 1 2102966"/>
              <a:gd name="f533" fmla="*/ f393 1 2102966"/>
              <a:gd name="f534" fmla="*/ f394 1 2242827"/>
              <a:gd name="f535" fmla="*/ f395 1 2102966"/>
              <a:gd name="f536" fmla="*/ f248 1 f255"/>
              <a:gd name="f537" fmla="*/ f249 1 f255"/>
              <a:gd name="f538" fmla="*/ f248 1 f256"/>
              <a:gd name="f539" fmla="*/ f250 1 f256"/>
              <a:gd name="f540" fmla="*/ f397 1 f255"/>
              <a:gd name="f541" fmla="*/ f398 1 f256"/>
              <a:gd name="f542" fmla="*/ f399 1 f255"/>
              <a:gd name="f543" fmla="*/ f400 1 f255"/>
              <a:gd name="f544" fmla="*/ f401 1 f256"/>
              <a:gd name="f545" fmla="*/ f402 1 f255"/>
              <a:gd name="f546" fmla="*/ f403 1 f256"/>
              <a:gd name="f547" fmla="*/ f404 1 f256"/>
              <a:gd name="f548" fmla="*/ f405 1 f255"/>
              <a:gd name="f549" fmla="*/ f406 1 f256"/>
              <a:gd name="f550" fmla="*/ f407 1 f255"/>
              <a:gd name="f551" fmla="*/ f408 1 f255"/>
              <a:gd name="f552" fmla="*/ f409 1 f255"/>
              <a:gd name="f553" fmla="*/ f410 1 f256"/>
              <a:gd name="f554" fmla="*/ f411 1 f256"/>
              <a:gd name="f555" fmla="*/ f412 1 f256"/>
              <a:gd name="f556" fmla="*/ f413 1 f255"/>
              <a:gd name="f557" fmla="*/ f414 1 f256"/>
              <a:gd name="f558" fmla="*/ f415 1 f255"/>
              <a:gd name="f559" fmla="*/ f416 1 f255"/>
              <a:gd name="f560" fmla="*/ f417 1 f255"/>
              <a:gd name="f561" fmla="*/ f418 1 f256"/>
              <a:gd name="f562" fmla="*/ f419 1 f256"/>
              <a:gd name="f563" fmla="*/ f420 1 f256"/>
              <a:gd name="f564" fmla="*/ f421 1 f255"/>
              <a:gd name="f565" fmla="*/ f422 1 f256"/>
              <a:gd name="f566" fmla="*/ f423 1 f255"/>
              <a:gd name="f567" fmla="*/ f424 1 f255"/>
              <a:gd name="f568" fmla="*/ f425 1 f255"/>
              <a:gd name="f569" fmla="*/ f426 1 f256"/>
              <a:gd name="f570" fmla="*/ f427 1 f255"/>
              <a:gd name="f571" fmla="*/ f428 1 f256"/>
              <a:gd name="f572" fmla="*/ f429 1 f256"/>
              <a:gd name="f573" fmla="*/ f430 1 f255"/>
              <a:gd name="f574" fmla="*/ f431 1 f256"/>
              <a:gd name="f575" fmla="*/ f432 1 f255"/>
              <a:gd name="f576" fmla="*/ f433 1 f255"/>
              <a:gd name="f577" fmla="*/ f434 1 f255"/>
              <a:gd name="f578" fmla="*/ f435 1 f256"/>
              <a:gd name="f579" fmla="*/ f436 1 f256"/>
              <a:gd name="f580" fmla="*/ f437 1 f256"/>
              <a:gd name="f581" fmla="*/ f438 1 f255"/>
              <a:gd name="f582" fmla="*/ f439 1 f256"/>
              <a:gd name="f583" fmla="*/ f440 1 f255"/>
              <a:gd name="f584" fmla="*/ f441 1 f255"/>
              <a:gd name="f585" fmla="*/ f442 1 f255"/>
              <a:gd name="f586" fmla="*/ f443 1 f256"/>
              <a:gd name="f587" fmla="*/ f444 1 f256"/>
              <a:gd name="f588" fmla="*/ f445 1 f256"/>
              <a:gd name="f589" fmla="*/ f446 1 f255"/>
              <a:gd name="f590" fmla="*/ f447 1 f256"/>
              <a:gd name="f591" fmla="*/ f448 1 f255"/>
              <a:gd name="f592" fmla="*/ f449 1 f255"/>
              <a:gd name="f593" fmla="*/ f450 1 f255"/>
              <a:gd name="f594" fmla="*/ f451 1 f256"/>
              <a:gd name="f595" fmla="*/ f452 1 f256"/>
              <a:gd name="f596" fmla="*/ f453 1 f256"/>
              <a:gd name="f597" fmla="*/ f454 1 f255"/>
              <a:gd name="f598" fmla="*/ f455 1 f256"/>
              <a:gd name="f599" fmla="*/ f456 1 f255"/>
              <a:gd name="f600" fmla="*/ f457 1 f255"/>
              <a:gd name="f601" fmla="*/ f458 1 f255"/>
              <a:gd name="f602" fmla="*/ f459 1 f256"/>
              <a:gd name="f603" fmla="*/ f460 1 f256"/>
              <a:gd name="f604" fmla="*/ f461 1 f256"/>
              <a:gd name="f605" fmla="*/ f462 1 f255"/>
              <a:gd name="f606" fmla="*/ f463 1 f256"/>
              <a:gd name="f607" fmla="*/ f464 1 f255"/>
              <a:gd name="f608" fmla="*/ f465 1 f255"/>
              <a:gd name="f609" fmla="*/ f466 1 f255"/>
              <a:gd name="f610" fmla="*/ f467 1 f256"/>
              <a:gd name="f611" fmla="*/ f468 1 f256"/>
              <a:gd name="f612" fmla="*/ f469 1 f256"/>
              <a:gd name="f613" fmla="*/ f470 1 f255"/>
              <a:gd name="f614" fmla="*/ f471 1 f256"/>
              <a:gd name="f615" fmla="*/ f472 1 f255"/>
              <a:gd name="f616" fmla="*/ f473 1 f255"/>
              <a:gd name="f617" fmla="*/ f474 1 f255"/>
              <a:gd name="f618" fmla="*/ f475 1 f256"/>
              <a:gd name="f619" fmla="*/ f476 1 f256"/>
              <a:gd name="f620" fmla="*/ f477 1 f256"/>
              <a:gd name="f621" fmla="*/ f478 1 f255"/>
              <a:gd name="f622" fmla="*/ f479 1 f256"/>
              <a:gd name="f623" fmla="*/ f480 1 f255"/>
              <a:gd name="f624" fmla="*/ f481 1 f255"/>
              <a:gd name="f625" fmla="*/ f482 1 f255"/>
              <a:gd name="f626" fmla="*/ f483 1 f256"/>
              <a:gd name="f627" fmla="*/ f484 1 f256"/>
              <a:gd name="f628" fmla="*/ f485 1 f256"/>
              <a:gd name="f629" fmla="*/ f486 1 f255"/>
              <a:gd name="f630" fmla="*/ f487 1 f256"/>
              <a:gd name="f631" fmla="*/ f488 1 f255"/>
              <a:gd name="f632" fmla="*/ f489 1 f255"/>
              <a:gd name="f633" fmla="*/ f490 1 f255"/>
              <a:gd name="f634" fmla="*/ f491 1 f256"/>
              <a:gd name="f635" fmla="*/ f492 1 f256"/>
              <a:gd name="f636" fmla="*/ f493 1 f256"/>
              <a:gd name="f637" fmla="*/ f494 1 f255"/>
              <a:gd name="f638" fmla="*/ f495 1 f256"/>
              <a:gd name="f639" fmla="*/ f496 1 f255"/>
              <a:gd name="f640" fmla="*/ f497 1 f255"/>
              <a:gd name="f641" fmla="*/ f498 1 f255"/>
              <a:gd name="f642" fmla="*/ f499 1 f256"/>
              <a:gd name="f643" fmla="*/ f500 1 f256"/>
              <a:gd name="f644" fmla="*/ f501 1 f256"/>
              <a:gd name="f645" fmla="*/ f502 1 f255"/>
              <a:gd name="f646" fmla="*/ f503 1 f256"/>
              <a:gd name="f647" fmla="*/ f504 1 f255"/>
              <a:gd name="f648" fmla="*/ f505 1 f255"/>
              <a:gd name="f649" fmla="*/ f506 1 f255"/>
              <a:gd name="f650" fmla="*/ f507 1 f256"/>
              <a:gd name="f651" fmla="*/ f508 1 f256"/>
              <a:gd name="f652" fmla="*/ f509 1 f256"/>
              <a:gd name="f653" fmla="*/ f510 1 f255"/>
              <a:gd name="f654" fmla="*/ f511 1 f256"/>
              <a:gd name="f655" fmla="*/ f512 1 f255"/>
              <a:gd name="f656" fmla="*/ f513 1 f255"/>
              <a:gd name="f657" fmla="*/ f514 1 f255"/>
              <a:gd name="f658" fmla="*/ f515 1 f256"/>
              <a:gd name="f659" fmla="*/ f516 1 f256"/>
              <a:gd name="f660" fmla="*/ f517 1 f256"/>
              <a:gd name="f661" fmla="*/ f518 1 f255"/>
              <a:gd name="f662" fmla="*/ f519 1 f256"/>
              <a:gd name="f663" fmla="*/ f520 1 f255"/>
              <a:gd name="f664" fmla="*/ f521 1 f255"/>
              <a:gd name="f665" fmla="*/ f522 1 f255"/>
              <a:gd name="f666" fmla="*/ f523 1 f256"/>
              <a:gd name="f667" fmla="*/ f524 1 f256"/>
              <a:gd name="f668" fmla="*/ f525 1 f256"/>
              <a:gd name="f669" fmla="*/ f526 1 f255"/>
              <a:gd name="f670" fmla="*/ f527 1 f256"/>
              <a:gd name="f671" fmla="*/ f528 1 f255"/>
              <a:gd name="f672" fmla="*/ f529 1 f255"/>
              <a:gd name="f673" fmla="*/ f530 1 f255"/>
              <a:gd name="f674" fmla="*/ f531 1 f256"/>
              <a:gd name="f675" fmla="*/ f532 1 f256"/>
              <a:gd name="f676" fmla="*/ f533 1 f256"/>
              <a:gd name="f677" fmla="*/ f534 1 f255"/>
              <a:gd name="f678" fmla="*/ f535 1 f256"/>
              <a:gd name="f679" fmla="*/ f536 f246 1"/>
              <a:gd name="f680" fmla="*/ f537 f246 1"/>
              <a:gd name="f681" fmla="*/ f539 f247 1"/>
              <a:gd name="f682" fmla="*/ f538 f247 1"/>
              <a:gd name="f683" fmla="*/ f540 f246 1"/>
              <a:gd name="f684" fmla="*/ f541 f247 1"/>
              <a:gd name="f685" fmla="*/ f542 f246 1"/>
              <a:gd name="f686" fmla="*/ f543 f246 1"/>
              <a:gd name="f687" fmla="*/ f544 f247 1"/>
              <a:gd name="f688" fmla="*/ f545 f246 1"/>
              <a:gd name="f689" fmla="*/ f546 f247 1"/>
              <a:gd name="f690" fmla="*/ f547 f247 1"/>
              <a:gd name="f691" fmla="*/ f548 f246 1"/>
              <a:gd name="f692" fmla="*/ f549 f247 1"/>
              <a:gd name="f693" fmla="*/ f550 f246 1"/>
              <a:gd name="f694" fmla="*/ f551 f246 1"/>
              <a:gd name="f695" fmla="*/ f552 f246 1"/>
              <a:gd name="f696" fmla="*/ f553 f247 1"/>
              <a:gd name="f697" fmla="*/ f554 f247 1"/>
              <a:gd name="f698" fmla="*/ f555 f247 1"/>
              <a:gd name="f699" fmla="*/ f556 f246 1"/>
              <a:gd name="f700" fmla="*/ f557 f247 1"/>
              <a:gd name="f701" fmla="*/ f558 f246 1"/>
              <a:gd name="f702" fmla="*/ f559 f246 1"/>
              <a:gd name="f703" fmla="*/ f560 f246 1"/>
              <a:gd name="f704" fmla="*/ f561 f247 1"/>
              <a:gd name="f705" fmla="*/ f562 f247 1"/>
              <a:gd name="f706" fmla="*/ f563 f247 1"/>
              <a:gd name="f707" fmla="*/ f564 f246 1"/>
              <a:gd name="f708" fmla="*/ f565 f247 1"/>
              <a:gd name="f709" fmla="*/ f566 f246 1"/>
              <a:gd name="f710" fmla="*/ f567 f246 1"/>
              <a:gd name="f711" fmla="*/ f568 f246 1"/>
              <a:gd name="f712" fmla="*/ f569 f247 1"/>
              <a:gd name="f713" fmla="*/ f570 f246 1"/>
              <a:gd name="f714" fmla="*/ f571 f247 1"/>
              <a:gd name="f715" fmla="*/ f572 f247 1"/>
              <a:gd name="f716" fmla="*/ f573 f246 1"/>
              <a:gd name="f717" fmla="*/ f574 f247 1"/>
              <a:gd name="f718" fmla="*/ f575 f246 1"/>
              <a:gd name="f719" fmla="*/ f576 f246 1"/>
              <a:gd name="f720" fmla="*/ f577 f246 1"/>
              <a:gd name="f721" fmla="*/ f578 f247 1"/>
              <a:gd name="f722" fmla="*/ f579 f247 1"/>
              <a:gd name="f723" fmla="*/ f580 f247 1"/>
              <a:gd name="f724" fmla="*/ f581 f246 1"/>
              <a:gd name="f725" fmla="*/ f582 f247 1"/>
              <a:gd name="f726" fmla="*/ f583 f246 1"/>
              <a:gd name="f727" fmla="*/ f584 f246 1"/>
              <a:gd name="f728" fmla="*/ f585 f246 1"/>
              <a:gd name="f729" fmla="*/ f586 f247 1"/>
              <a:gd name="f730" fmla="*/ f587 f247 1"/>
              <a:gd name="f731" fmla="*/ f588 f247 1"/>
              <a:gd name="f732" fmla="*/ f589 f246 1"/>
              <a:gd name="f733" fmla="*/ f590 f247 1"/>
              <a:gd name="f734" fmla="*/ f591 f246 1"/>
              <a:gd name="f735" fmla="*/ f592 f246 1"/>
              <a:gd name="f736" fmla="*/ f593 f246 1"/>
              <a:gd name="f737" fmla="*/ f594 f247 1"/>
              <a:gd name="f738" fmla="*/ f595 f247 1"/>
              <a:gd name="f739" fmla="*/ f596 f247 1"/>
              <a:gd name="f740" fmla="*/ f597 f246 1"/>
              <a:gd name="f741" fmla="*/ f598 f247 1"/>
              <a:gd name="f742" fmla="*/ f599 f246 1"/>
              <a:gd name="f743" fmla="*/ f600 f246 1"/>
              <a:gd name="f744" fmla="*/ f601 f246 1"/>
              <a:gd name="f745" fmla="*/ f602 f247 1"/>
              <a:gd name="f746" fmla="*/ f603 f247 1"/>
              <a:gd name="f747" fmla="*/ f604 f247 1"/>
              <a:gd name="f748" fmla="*/ f605 f246 1"/>
              <a:gd name="f749" fmla="*/ f606 f247 1"/>
              <a:gd name="f750" fmla="*/ f607 f246 1"/>
              <a:gd name="f751" fmla="*/ f608 f246 1"/>
              <a:gd name="f752" fmla="*/ f609 f246 1"/>
              <a:gd name="f753" fmla="*/ f610 f247 1"/>
              <a:gd name="f754" fmla="*/ f611 f247 1"/>
              <a:gd name="f755" fmla="*/ f612 f247 1"/>
              <a:gd name="f756" fmla="*/ f613 f246 1"/>
              <a:gd name="f757" fmla="*/ f614 f247 1"/>
              <a:gd name="f758" fmla="*/ f615 f246 1"/>
              <a:gd name="f759" fmla="*/ f616 f246 1"/>
              <a:gd name="f760" fmla="*/ f617 f246 1"/>
              <a:gd name="f761" fmla="*/ f618 f247 1"/>
              <a:gd name="f762" fmla="*/ f619 f247 1"/>
              <a:gd name="f763" fmla="*/ f620 f247 1"/>
              <a:gd name="f764" fmla="*/ f621 f246 1"/>
              <a:gd name="f765" fmla="*/ f622 f247 1"/>
              <a:gd name="f766" fmla="*/ f623 f246 1"/>
              <a:gd name="f767" fmla="*/ f624 f246 1"/>
              <a:gd name="f768" fmla="*/ f625 f246 1"/>
              <a:gd name="f769" fmla="*/ f626 f247 1"/>
              <a:gd name="f770" fmla="*/ f627 f247 1"/>
              <a:gd name="f771" fmla="*/ f628 f247 1"/>
              <a:gd name="f772" fmla="*/ f629 f246 1"/>
              <a:gd name="f773" fmla="*/ f630 f247 1"/>
              <a:gd name="f774" fmla="*/ f631 f246 1"/>
              <a:gd name="f775" fmla="*/ f632 f246 1"/>
              <a:gd name="f776" fmla="*/ f633 f246 1"/>
              <a:gd name="f777" fmla="*/ f634 f247 1"/>
              <a:gd name="f778" fmla="*/ f635 f247 1"/>
              <a:gd name="f779" fmla="*/ f636 f247 1"/>
              <a:gd name="f780" fmla="*/ f637 f246 1"/>
              <a:gd name="f781" fmla="*/ f638 f247 1"/>
              <a:gd name="f782" fmla="*/ f639 f246 1"/>
              <a:gd name="f783" fmla="*/ f640 f246 1"/>
              <a:gd name="f784" fmla="*/ f641 f246 1"/>
              <a:gd name="f785" fmla="*/ f642 f247 1"/>
              <a:gd name="f786" fmla="*/ f643 f247 1"/>
              <a:gd name="f787" fmla="*/ f644 f247 1"/>
              <a:gd name="f788" fmla="*/ f645 f246 1"/>
              <a:gd name="f789" fmla="*/ f646 f247 1"/>
              <a:gd name="f790" fmla="*/ f647 f246 1"/>
              <a:gd name="f791" fmla="*/ f648 f246 1"/>
              <a:gd name="f792" fmla="*/ f649 f246 1"/>
              <a:gd name="f793" fmla="*/ f650 f247 1"/>
              <a:gd name="f794" fmla="*/ f651 f247 1"/>
              <a:gd name="f795" fmla="*/ f652 f247 1"/>
              <a:gd name="f796" fmla="*/ f653 f246 1"/>
              <a:gd name="f797" fmla="*/ f654 f247 1"/>
              <a:gd name="f798" fmla="*/ f655 f246 1"/>
              <a:gd name="f799" fmla="*/ f656 f246 1"/>
              <a:gd name="f800" fmla="*/ f657 f246 1"/>
              <a:gd name="f801" fmla="*/ f658 f247 1"/>
              <a:gd name="f802" fmla="*/ f659 f247 1"/>
              <a:gd name="f803" fmla="*/ f660 f247 1"/>
              <a:gd name="f804" fmla="*/ f661 f246 1"/>
              <a:gd name="f805" fmla="*/ f662 f247 1"/>
              <a:gd name="f806" fmla="*/ f663 f246 1"/>
              <a:gd name="f807" fmla="*/ f664 f246 1"/>
              <a:gd name="f808" fmla="*/ f665 f246 1"/>
              <a:gd name="f809" fmla="*/ f666 f247 1"/>
              <a:gd name="f810" fmla="*/ f667 f247 1"/>
              <a:gd name="f811" fmla="*/ f668 f247 1"/>
              <a:gd name="f812" fmla="*/ f669 f246 1"/>
              <a:gd name="f813" fmla="*/ f670 f247 1"/>
              <a:gd name="f814" fmla="*/ f671 f246 1"/>
              <a:gd name="f815" fmla="*/ f672 f246 1"/>
              <a:gd name="f816" fmla="*/ f673 f246 1"/>
              <a:gd name="f817" fmla="*/ f674 f247 1"/>
              <a:gd name="f818" fmla="*/ f675 f247 1"/>
              <a:gd name="f819" fmla="*/ f676 f247 1"/>
              <a:gd name="f820" fmla="*/ f677 f246 1"/>
              <a:gd name="f821" fmla="*/ f678 f247 1"/>
            </a:gdLst>
            <a:ahLst/>
            <a:cxnLst>
              <a:cxn ang="3cd4">
                <a:pos x="hc" y="t"/>
              </a:cxn>
              <a:cxn ang="0">
                <a:pos x="r" y="vc"/>
              </a:cxn>
              <a:cxn ang="cd4">
                <a:pos x="hc" y="b"/>
              </a:cxn>
              <a:cxn ang="cd2">
                <a:pos x="l" y="vc"/>
              </a:cxn>
              <a:cxn ang="f396">
                <a:pos x="f683" y="f684"/>
              </a:cxn>
              <a:cxn ang="f396">
                <a:pos x="f685" y="f684"/>
              </a:cxn>
              <a:cxn ang="f396">
                <a:pos x="f686" y="f687"/>
              </a:cxn>
              <a:cxn ang="f396">
                <a:pos x="f688" y="f689"/>
              </a:cxn>
              <a:cxn ang="f396">
                <a:pos x="f688" y="f690"/>
              </a:cxn>
              <a:cxn ang="f396">
                <a:pos x="f691" y="f692"/>
              </a:cxn>
              <a:cxn ang="f396">
                <a:pos x="f693" y="f684"/>
              </a:cxn>
              <a:cxn ang="f396">
                <a:pos x="f694" y="f684"/>
              </a:cxn>
              <a:cxn ang="f396">
                <a:pos x="f695" y="f696"/>
              </a:cxn>
              <a:cxn ang="f396">
                <a:pos x="f688" y="f697"/>
              </a:cxn>
              <a:cxn ang="f396">
                <a:pos x="f688" y="f698"/>
              </a:cxn>
              <a:cxn ang="f396">
                <a:pos x="f699" y="f700"/>
              </a:cxn>
              <a:cxn ang="f396">
                <a:pos x="f701" y="f684"/>
              </a:cxn>
              <a:cxn ang="f396">
                <a:pos x="f702" y="f684"/>
              </a:cxn>
              <a:cxn ang="f396">
                <a:pos x="f703" y="f704"/>
              </a:cxn>
              <a:cxn ang="f396">
                <a:pos x="f688" y="f705"/>
              </a:cxn>
              <a:cxn ang="f396">
                <a:pos x="f688" y="f706"/>
              </a:cxn>
              <a:cxn ang="f396">
                <a:pos x="f707" y="f708"/>
              </a:cxn>
              <a:cxn ang="f396">
                <a:pos x="f709" y="f684"/>
              </a:cxn>
              <a:cxn ang="f396">
                <a:pos x="f710" y="f684"/>
              </a:cxn>
              <a:cxn ang="f396">
                <a:pos x="f711" y="f712"/>
              </a:cxn>
              <a:cxn ang="f396">
                <a:pos x="f713" y="f714"/>
              </a:cxn>
              <a:cxn ang="f396">
                <a:pos x="f713" y="f715"/>
              </a:cxn>
              <a:cxn ang="f396">
                <a:pos x="f716" y="f717"/>
              </a:cxn>
              <a:cxn ang="f396">
                <a:pos x="f718" y="f684"/>
              </a:cxn>
              <a:cxn ang="f396">
                <a:pos x="f719" y="f684"/>
              </a:cxn>
              <a:cxn ang="f396">
                <a:pos x="f720" y="f721"/>
              </a:cxn>
              <a:cxn ang="f396">
                <a:pos x="f713" y="f722"/>
              </a:cxn>
              <a:cxn ang="f396">
                <a:pos x="f713" y="f723"/>
              </a:cxn>
              <a:cxn ang="f396">
                <a:pos x="f724" y="f725"/>
              </a:cxn>
              <a:cxn ang="f396">
                <a:pos x="f726" y="f684"/>
              </a:cxn>
              <a:cxn ang="f396">
                <a:pos x="f727" y="f684"/>
              </a:cxn>
              <a:cxn ang="f396">
                <a:pos x="f728" y="f729"/>
              </a:cxn>
              <a:cxn ang="f396">
                <a:pos x="f713" y="f730"/>
              </a:cxn>
              <a:cxn ang="f396">
                <a:pos x="f713" y="f731"/>
              </a:cxn>
              <a:cxn ang="f396">
                <a:pos x="f732" y="f733"/>
              </a:cxn>
              <a:cxn ang="f396">
                <a:pos x="f734" y="f684"/>
              </a:cxn>
              <a:cxn ang="f396">
                <a:pos x="f735" y="f684"/>
              </a:cxn>
              <a:cxn ang="f396">
                <a:pos x="f736" y="f737"/>
              </a:cxn>
              <a:cxn ang="f396">
                <a:pos x="f713" y="f738"/>
              </a:cxn>
              <a:cxn ang="f396">
                <a:pos x="f713" y="f739"/>
              </a:cxn>
              <a:cxn ang="f396">
                <a:pos x="f740" y="f741"/>
              </a:cxn>
              <a:cxn ang="f396">
                <a:pos x="f742" y="f684"/>
              </a:cxn>
              <a:cxn ang="f396">
                <a:pos x="f743" y="f684"/>
              </a:cxn>
              <a:cxn ang="f396">
                <a:pos x="f744" y="f745"/>
              </a:cxn>
              <a:cxn ang="f396">
                <a:pos x="f713" y="f746"/>
              </a:cxn>
              <a:cxn ang="f396">
                <a:pos x="f713" y="f747"/>
              </a:cxn>
              <a:cxn ang="f396">
                <a:pos x="f748" y="f749"/>
              </a:cxn>
              <a:cxn ang="f396">
                <a:pos x="f750" y="f684"/>
              </a:cxn>
              <a:cxn ang="f396">
                <a:pos x="f751" y="f684"/>
              </a:cxn>
              <a:cxn ang="f396">
                <a:pos x="f752" y="f753"/>
              </a:cxn>
              <a:cxn ang="f396">
                <a:pos x="f713" y="f754"/>
              </a:cxn>
              <a:cxn ang="f396">
                <a:pos x="f713" y="f755"/>
              </a:cxn>
              <a:cxn ang="f396">
                <a:pos x="f756" y="f757"/>
              </a:cxn>
              <a:cxn ang="f396">
                <a:pos x="f758" y="f684"/>
              </a:cxn>
              <a:cxn ang="f396">
                <a:pos x="f759" y="f684"/>
              </a:cxn>
              <a:cxn ang="f396">
                <a:pos x="f760" y="f761"/>
              </a:cxn>
              <a:cxn ang="f396">
                <a:pos x="f713" y="f762"/>
              </a:cxn>
              <a:cxn ang="f396">
                <a:pos x="f713" y="f763"/>
              </a:cxn>
              <a:cxn ang="f396">
                <a:pos x="f764" y="f765"/>
              </a:cxn>
              <a:cxn ang="f396">
                <a:pos x="f766" y="f684"/>
              </a:cxn>
              <a:cxn ang="f396">
                <a:pos x="f767" y="f684"/>
              </a:cxn>
              <a:cxn ang="f396">
                <a:pos x="f768" y="f769"/>
              </a:cxn>
              <a:cxn ang="f396">
                <a:pos x="f713" y="f770"/>
              </a:cxn>
              <a:cxn ang="f396">
                <a:pos x="f713" y="f771"/>
              </a:cxn>
              <a:cxn ang="f396">
                <a:pos x="f772" y="f773"/>
              </a:cxn>
              <a:cxn ang="f396">
                <a:pos x="f774" y="f684"/>
              </a:cxn>
              <a:cxn ang="f396">
                <a:pos x="f775" y="f684"/>
              </a:cxn>
              <a:cxn ang="f396">
                <a:pos x="f776" y="f777"/>
              </a:cxn>
              <a:cxn ang="f396">
                <a:pos x="f713" y="f778"/>
              </a:cxn>
              <a:cxn ang="f396">
                <a:pos x="f713" y="f779"/>
              </a:cxn>
              <a:cxn ang="f396">
                <a:pos x="f780" y="f781"/>
              </a:cxn>
              <a:cxn ang="f396">
                <a:pos x="f782" y="f684"/>
              </a:cxn>
              <a:cxn ang="f396">
                <a:pos x="f783" y="f684"/>
              </a:cxn>
              <a:cxn ang="f396">
                <a:pos x="f784" y="f785"/>
              </a:cxn>
              <a:cxn ang="f396">
                <a:pos x="f713" y="f786"/>
              </a:cxn>
              <a:cxn ang="f396">
                <a:pos x="f713" y="f787"/>
              </a:cxn>
              <a:cxn ang="f396">
                <a:pos x="f788" y="f789"/>
              </a:cxn>
              <a:cxn ang="f396">
                <a:pos x="f790" y="f684"/>
              </a:cxn>
              <a:cxn ang="f396">
                <a:pos x="f791" y="f684"/>
              </a:cxn>
              <a:cxn ang="f396">
                <a:pos x="f792" y="f793"/>
              </a:cxn>
              <a:cxn ang="f396">
                <a:pos x="f713" y="f794"/>
              </a:cxn>
              <a:cxn ang="f396">
                <a:pos x="f713" y="f795"/>
              </a:cxn>
              <a:cxn ang="f396">
                <a:pos x="f796" y="f797"/>
              </a:cxn>
              <a:cxn ang="f396">
                <a:pos x="f798" y="f684"/>
              </a:cxn>
              <a:cxn ang="f396">
                <a:pos x="f799" y="f684"/>
              </a:cxn>
              <a:cxn ang="f396">
                <a:pos x="f800" y="f801"/>
              </a:cxn>
              <a:cxn ang="f396">
                <a:pos x="f713" y="f802"/>
              </a:cxn>
              <a:cxn ang="f396">
                <a:pos x="f713" y="f803"/>
              </a:cxn>
              <a:cxn ang="f396">
                <a:pos x="f804" y="f805"/>
              </a:cxn>
              <a:cxn ang="f396">
                <a:pos x="f806" y="f684"/>
              </a:cxn>
              <a:cxn ang="f396">
                <a:pos x="f807" y="f684"/>
              </a:cxn>
              <a:cxn ang="f396">
                <a:pos x="f808" y="f809"/>
              </a:cxn>
              <a:cxn ang="f396">
                <a:pos x="f713" y="f810"/>
              </a:cxn>
              <a:cxn ang="f396">
                <a:pos x="f713" y="f811"/>
              </a:cxn>
              <a:cxn ang="f396">
                <a:pos x="f812" y="f813"/>
              </a:cxn>
              <a:cxn ang="f396">
                <a:pos x="f814" y="f684"/>
              </a:cxn>
              <a:cxn ang="f396">
                <a:pos x="f815" y="f684"/>
              </a:cxn>
              <a:cxn ang="f396">
                <a:pos x="f816" y="f817"/>
              </a:cxn>
              <a:cxn ang="f396">
                <a:pos x="f713" y="f818"/>
              </a:cxn>
              <a:cxn ang="f396">
                <a:pos x="f713" y="f819"/>
              </a:cxn>
              <a:cxn ang="f396">
                <a:pos x="f820" y="f821"/>
              </a:cxn>
            </a:cxnLst>
            <a:rect l="f679" t="f682" r="f680" b="f681"/>
            <a:pathLst>
              <a:path w="2242827" h="2102966">
                <a:moveTo>
                  <a:pt x="f8" y="f5"/>
                </a:moveTo>
                <a:lnTo>
                  <a:pt x="f6" y="f5"/>
                </a:lnTo>
                <a:lnTo>
                  <a:pt x="f9" y="f10"/>
                </a:lnTo>
                <a:cubicBezTo>
                  <a:pt x="f11" y="f12"/>
                  <a:pt x="f13" y="f7"/>
                  <a:pt x="f14" y="f7"/>
                </a:cubicBezTo>
                <a:lnTo>
                  <a:pt x="f14" y="f15"/>
                </a:lnTo>
                <a:cubicBezTo>
                  <a:pt x="f16" y="f15"/>
                  <a:pt x="f17" y="f18"/>
                  <a:pt x="f19" y="f20"/>
                </a:cubicBezTo>
                <a:close/>
                <a:moveTo>
                  <a:pt x="f21" y="f5"/>
                </a:moveTo>
                <a:lnTo>
                  <a:pt x="f22" y="f5"/>
                </a:lnTo>
                <a:lnTo>
                  <a:pt x="f23" y="f24"/>
                </a:lnTo>
                <a:cubicBezTo>
                  <a:pt x="f25" y="f26"/>
                  <a:pt x="f27" y="f28"/>
                  <a:pt x="f14" y="f28"/>
                </a:cubicBezTo>
                <a:lnTo>
                  <a:pt x="f14" y="f29"/>
                </a:lnTo>
                <a:cubicBezTo>
                  <a:pt x="f30" y="f29"/>
                  <a:pt x="f31" y="f32"/>
                  <a:pt x="f33" y="f34"/>
                </a:cubicBezTo>
                <a:close/>
                <a:moveTo>
                  <a:pt x="f35" y="f5"/>
                </a:moveTo>
                <a:lnTo>
                  <a:pt x="f36" y="f5"/>
                </a:lnTo>
                <a:lnTo>
                  <a:pt x="f37" y="f38"/>
                </a:lnTo>
                <a:cubicBezTo>
                  <a:pt x="f39" y="f40"/>
                  <a:pt x="f41" y="f42"/>
                  <a:pt x="f14" y="f42"/>
                </a:cubicBezTo>
                <a:lnTo>
                  <a:pt x="f14" y="f43"/>
                </a:lnTo>
                <a:cubicBezTo>
                  <a:pt x="f44" y="f43"/>
                  <a:pt x="f45" y="f46"/>
                  <a:pt x="f47" y="f48"/>
                </a:cubicBezTo>
                <a:close/>
                <a:moveTo>
                  <a:pt x="f49" y="f5"/>
                </a:moveTo>
                <a:lnTo>
                  <a:pt x="f50" y="f5"/>
                </a:lnTo>
                <a:lnTo>
                  <a:pt x="f51" y="f52"/>
                </a:lnTo>
                <a:cubicBezTo>
                  <a:pt x="f53" y="f54"/>
                  <a:pt x="f55" y="f56"/>
                  <a:pt x="f5" y="f56"/>
                </a:cubicBezTo>
                <a:lnTo>
                  <a:pt x="f5" y="f57"/>
                </a:lnTo>
                <a:cubicBezTo>
                  <a:pt x="f58" y="f57"/>
                  <a:pt x="f59" y="f60"/>
                  <a:pt x="f61" y="f62"/>
                </a:cubicBezTo>
                <a:close/>
                <a:moveTo>
                  <a:pt x="f63" y="f5"/>
                </a:moveTo>
                <a:lnTo>
                  <a:pt x="f64" y="f5"/>
                </a:lnTo>
                <a:lnTo>
                  <a:pt x="f65" y="f66"/>
                </a:lnTo>
                <a:cubicBezTo>
                  <a:pt x="f67" y="f68"/>
                  <a:pt x="f69" y="f70"/>
                  <a:pt x="f5" y="f70"/>
                </a:cubicBezTo>
                <a:lnTo>
                  <a:pt x="f5" y="f71"/>
                </a:lnTo>
                <a:cubicBezTo>
                  <a:pt x="f72" y="f71"/>
                  <a:pt x="f73" y="f74"/>
                  <a:pt x="f75" y="f76"/>
                </a:cubicBezTo>
                <a:close/>
                <a:moveTo>
                  <a:pt x="f77" y="f5"/>
                </a:moveTo>
                <a:lnTo>
                  <a:pt x="f78" y="f5"/>
                </a:lnTo>
                <a:lnTo>
                  <a:pt x="f79" y="f80"/>
                </a:lnTo>
                <a:cubicBezTo>
                  <a:pt x="f81" y="f82"/>
                  <a:pt x="f83" y="f84"/>
                  <a:pt x="f5" y="f84"/>
                </a:cubicBezTo>
                <a:lnTo>
                  <a:pt x="f5" y="f85"/>
                </a:lnTo>
                <a:cubicBezTo>
                  <a:pt x="f86" y="f85"/>
                  <a:pt x="f87" y="f88"/>
                  <a:pt x="f89" y="f90"/>
                </a:cubicBezTo>
                <a:close/>
                <a:moveTo>
                  <a:pt x="f91" y="f5"/>
                </a:moveTo>
                <a:lnTo>
                  <a:pt x="f92" y="f5"/>
                </a:lnTo>
                <a:lnTo>
                  <a:pt x="f93" y="f94"/>
                </a:lnTo>
                <a:cubicBezTo>
                  <a:pt x="f95" y="f96"/>
                  <a:pt x="f97" y="f98"/>
                  <a:pt x="f5" y="f98"/>
                </a:cubicBezTo>
                <a:lnTo>
                  <a:pt x="f5" y="f99"/>
                </a:lnTo>
                <a:cubicBezTo>
                  <a:pt x="f100" y="f99"/>
                  <a:pt x="f101" y="f102"/>
                  <a:pt x="f103" y="f104"/>
                </a:cubicBezTo>
                <a:close/>
                <a:moveTo>
                  <a:pt x="f105" y="f5"/>
                </a:moveTo>
                <a:lnTo>
                  <a:pt x="f106" y="f5"/>
                </a:lnTo>
                <a:lnTo>
                  <a:pt x="f107" y="f108"/>
                </a:lnTo>
                <a:cubicBezTo>
                  <a:pt x="f109" y="f110"/>
                  <a:pt x="f111" y="f112"/>
                  <a:pt x="f5" y="f112"/>
                </a:cubicBezTo>
                <a:lnTo>
                  <a:pt x="f5" y="f113"/>
                </a:lnTo>
                <a:cubicBezTo>
                  <a:pt x="f114" y="f113"/>
                  <a:pt x="f115" y="f116"/>
                  <a:pt x="f117" y="f118"/>
                </a:cubicBezTo>
                <a:close/>
                <a:moveTo>
                  <a:pt x="f119" y="f5"/>
                </a:moveTo>
                <a:lnTo>
                  <a:pt x="f120" y="f5"/>
                </a:lnTo>
                <a:lnTo>
                  <a:pt x="f121" y="f122"/>
                </a:lnTo>
                <a:cubicBezTo>
                  <a:pt x="f123" y="f124"/>
                  <a:pt x="f125" y="f126"/>
                  <a:pt x="f5" y="f126"/>
                </a:cubicBezTo>
                <a:lnTo>
                  <a:pt x="f5" y="f127"/>
                </a:lnTo>
                <a:cubicBezTo>
                  <a:pt x="f128" y="f127"/>
                  <a:pt x="f129" y="f130"/>
                  <a:pt x="f131" y="f132"/>
                </a:cubicBezTo>
                <a:close/>
                <a:moveTo>
                  <a:pt x="f133" y="f5"/>
                </a:moveTo>
                <a:lnTo>
                  <a:pt x="f134" y="f5"/>
                </a:lnTo>
                <a:lnTo>
                  <a:pt x="f135" y="f136"/>
                </a:lnTo>
                <a:cubicBezTo>
                  <a:pt x="f137" y="f138"/>
                  <a:pt x="f139" y="f140"/>
                  <a:pt x="f5" y="f140"/>
                </a:cubicBezTo>
                <a:lnTo>
                  <a:pt x="f5" y="f141"/>
                </a:lnTo>
                <a:cubicBezTo>
                  <a:pt x="f142" y="f141"/>
                  <a:pt x="f143" y="f144"/>
                  <a:pt x="f145" y="f146"/>
                </a:cubicBezTo>
                <a:close/>
                <a:moveTo>
                  <a:pt x="f147" y="f5"/>
                </a:moveTo>
                <a:lnTo>
                  <a:pt x="f148" y="f5"/>
                </a:lnTo>
                <a:lnTo>
                  <a:pt x="f149" y="f150"/>
                </a:lnTo>
                <a:cubicBezTo>
                  <a:pt x="f151" y="f152"/>
                  <a:pt x="f153" y="f154"/>
                  <a:pt x="f5" y="f154"/>
                </a:cubicBezTo>
                <a:lnTo>
                  <a:pt x="f5" y="f155"/>
                </a:lnTo>
                <a:cubicBezTo>
                  <a:pt x="f156" y="f155"/>
                  <a:pt x="f157" y="f158"/>
                  <a:pt x="f159" y="f160"/>
                </a:cubicBezTo>
                <a:close/>
                <a:moveTo>
                  <a:pt x="f161" y="f5"/>
                </a:moveTo>
                <a:lnTo>
                  <a:pt x="f162" y="f5"/>
                </a:lnTo>
                <a:lnTo>
                  <a:pt x="f163" y="f164"/>
                </a:lnTo>
                <a:cubicBezTo>
                  <a:pt x="f165" y="f166"/>
                  <a:pt x="f167" y="f168"/>
                  <a:pt x="f5" y="f168"/>
                </a:cubicBezTo>
                <a:lnTo>
                  <a:pt x="f5" y="f169"/>
                </a:lnTo>
                <a:cubicBezTo>
                  <a:pt x="f170" y="f169"/>
                  <a:pt x="f171" y="f172"/>
                  <a:pt x="f173" y="f174"/>
                </a:cubicBezTo>
                <a:close/>
                <a:moveTo>
                  <a:pt x="f175" y="f5"/>
                </a:moveTo>
                <a:lnTo>
                  <a:pt x="f176" y="f5"/>
                </a:lnTo>
                <a:lnTo>
                  <a:pt x="f177" y="f178"/>
                </a:lnTo>
                <a:cubicBezTo>
                  <a:pt x="f179" y="f180"/>
                  <a:pt x="f181" y="f182"/>
                  <a:pt x="f5" y="f182"/>
                </a:cubicBezTo>
                <a:lnTo>
                  <a:pt x="f5" y="f183"/>
                </a:lnTo>
                <a:cubicBezTo>
                  <a:pt x="f184" y="f183"/>
                  <a:pt x="f185" y="f186"/>
                  <a:pt x="f187" y="f188"/>
                </a:cubicBezTo>
                <a:close/>
                <a:moveTo>
                  <a:pt x="f189" y="f5"/>
                </a:moveTo>
                <a:lnTo>
                  <a:pt x="f190" y="f5"/>
                </a:lnTo>
                <a:lnTo>
                  <a:pt x="f191" y="f192"/>
                </a:lnTo>
                <a:cubicBezTo>
                  <a:pt x="f193" y="f194"/>
                  <a:pt x="f195" y="f196"/>
                  <a:pt x="f5" y="f196"/>
                </a:cubicBezTo>
                <a:lnTo>
                  <a:pt x="f5" y="f197"/>
                </a:lnTo>
                <a:cubicBezTo>
                  <a:pt x="f198" y="f197"/>
                  <a:pt x="f199" y="f200"/>
                  <a:pt x="f201" y="f202"/>
                </a:cubicBezTo>
                <a:close/>
                <a:moveTo>
                  <a:pt x="f203" y="f5"/>
                </a:moveTo>
                <a:lnTo>
                  <a:pt x="f204" y="f5"/>
                </a:lnTo>
                <a:lnTo>
                  <a:pt x="f205" y="f206"/>
                </a:lnTo>
                <a:cubicBezTo>
                  <a:pt x="f207" y="f208"/>
                  <a:pt x="f209" y="f210"/>
                  <a:pt x="f5" y="f210"/>
                </a:cubicBezTo>
                <a:lnTo>
                  <a:pt x="f5" y="f211"/>
                </a:lnTo>
                <a:cubicBezTo>
                  <a:pt x="f212" y="f211"/>
                  <a:pt x="f213" y="f214"/>
                  <a:pt x="f215" y="f216"/>
                </a:cubicBezTo>
                <a:close/>
                <a:moveTo>
                  <a:pt x="f217" y="f5"/>
                </a:moveTo>
                <a:lnTo>
                  <a:pt x="f218" y="f5"/>
                </a:lnTo>
                <a:lnTo>
                  <a:pt x="f219" y="f220"/>
                </a:lnTo>
                <a:cubicBezTo>
                  <a:pt x="f221" y="f222"/>
                  <a:pt x="f223" y="f224"/>
                  <a:pt x="f5" y="f224"/>
                </a:cubicBezTo>
                <a:lnTo>
                  <a:pt x="f5" y="f225"/>
                </a:lnTo>
                <a:cubicBezTo>
                  <a:pt x="f226" y="f225"/>
                  <a:pt x="f227" y="f228"/>
                  <a:pt x="f229" y="f230"/>
                </a:cubicBezTo>
                <a:close/>
                <a:moveTo>
                  <a:pt x="f231" y="f5"/>
                </a:moveTo>
                <a:lnTo>
                  <a:pt x="f232" y="f5"/>
                </a:lnTo>
                <a:lnTo>
                  <a:pt x="f233" y="f234"/>
                </a:lnTo>
                <a:cubicBezTo>
                  <a:pt x="f235" y="f236"/>
                  <a:pt x="f237" y="f238"/>
                  <a:pt x="f5" y="f238"/>
                </a:cubicBezTo>
                <a:lnTo>
                  <a:pt x="f5" y="f239"/>
                </a:lnTo>
                <a:cubicBezTo>
                  <a:pt x="f240" y="f239"/>
                  <a:pt x="f241" y="f242"/>
                  <a:pt x="f243" y="f244"/>
                </a:cubicBezTo>
                <a:close/>
              </a:path>
            </a:pathLst>
          </a:custGeom>
          <a:solidFill>
            <a:srgbClr val="EEF3FA"/>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Freeform: Shape 7">
            <a:extLst>
              <a:ext uri="{FF2B5EF4-FFF2-40B4-BE49-F238E27FC236}">
                <a16:creationId xmlns:a16="http://schemas.microsoft.com/office/drawing/2014/main" id="{E5BE917A-9A4A-2B4D-112A-51E1B450998A}"/>
              </a:ext>
              <a:ext uri="{C183D7F6-B498-43B3-948B-1728B52AA6E4}">
                <adec:decorative xmlns:adec="http://schemas.microsoft.com/office/drawing/2017/decorative" val="1"/>
              </a:ext>
            </a:extLst>
          </p:cNvPr>
          <p:cNvSpPr/>
          <p:nvPr/>
        </p:nvSpPr>
        <p:spPr>
          <a:xfrm flipH="1" flipV="1">
            <a:off x="9949174" y="4755035"/>
            <a:ext cx="2242831" cy="2102964"/>
          </a:xfrm>
          <a:custGeom>
            <a:avLst/>
            <a:gdLst>
              <a:gd name="f0" fmla="val 10800000"/>
              <a:gd name="f1" fmla="val 5400000"/>
              <a:gd name="f2" fmla="val 180"/>
              <a:gd name="f3" fmla="val w"/>
              <a:gd name="f4" fmla="val h"/>
              <a:gd name="f5" fmla="val 0"/>
              <a:gd name="f6" fmla="val 2242827"/>
              <a:gd name="f7" fmla="val 2102966"/>
              <a:gd name="f8" fmla="val 2220549"/>
              <a:gd name="f9" fmla="val 2238641"/>
              <a:gd name="f10" fmla="val 82607"/>
              <a:gd name="f11" fmla="val 2123193"/>
              <a:gd name="f12" fmla="val 1215807"/>
              <a:gd name="f13" fmla="val 1163255"/>
              <a:gd name="f14" fmla="val 1"/>
              <a:gd name="f15" fmla="val 2080690"/>
              <a:gd name="f16" fmla="val 1151759"/>
              <a:gd name="f17" fmla="val 2102176"/>
              <a:gd name="f18" fmla="val 1202330"/>
              <a:gd name="f19" fmla="val 2216479"/>
              <a:gd name="f20" fmla="val 80336"/>
              <a:gd name="f21" fmla="val 2098030"/>
              <a:gd name="f22" fmla="val 2120412"/>
              <a:gd name="f23" fmla="val 2116859"/>
              <a:gd name="f24" fmla="val 70117"/>
              <a:gd name="f25" fmla="val 2007691"/>
              <a:gd name="f26" fmla="val 1141666"/>
              <a:gd name="f27" fmla="val 1099966"/>
              <a:gd name="f28" fmla="val 1980571"/>
              <a:gd name="f29" fmla="val 1958295"/>
              <a:gd name="f30" fmla="val 1088470"/>
              <a:gd name="f31" fmla="val 1986577"/>
              <a:gd name="f32" fmla="val 1128187"/>
              <a:gd name="f33" fmla="val 2094588"/>
              <a:gd name="f34" fmla="val 67938"/>
              <a:gd name="f35" fmla="val 1975608"/>
              <a:gd name="f36" fmla="val 1997887"/>
              <a:gd name="f37" fmla="val 1994968"/>
              <a:gd name="f38" fmla="val 57611"/>
              <a:gd name="f39" fmla="val 1892090"/>
              <a:gd name="f40" fmla="val 1067493"/>
              <a:gd name="f41" fmla="val 1036676"/>
              <a:gd name="f42" fmla="val 1858047"/>
              <a:gd name="f43" fmla="val 1835771"/>
              <a:gd name="f44" fmla="val 1025181"/>
              <a:gd name="f45" fmla="val 1871073"/>
              <a:gd name="f46" fmla="val 1053919"/>
              <a:gd name="f47" fmla="val 1972805"/>
              <a:gd name="f48" fmla="val 55322"/>
              <a:gd name="f49" fmla="val 1853193"/>
              <a:gd name="f50" fmla="val 1875472"/>
              <a:gd name="f51" fmla="val 1873186"/>
              <a:gd name="f52" fmla="val 45119"/>
              <a:gd name="f53" fmla="val 1776588"/>
              <a:gd name="f54" fmla="val 993350"/>
              <a:gd name="f55" fmla="val 973388"/>
              <a:gd name="f56" fmla="val 1735650"/>
              <a:gd name="f57" fmla="val 1713374"/>
              <a:gd name="f58" fmla="val 961784"/>
              <a:gd name="f59" fmla="val 1755557"/>
              <a:gd name="f60" fmla="val 979877"/>
              <a:gd name="f61" fmla="val 1851022"/>
              <a:gd name="f62" fmla="val 42848"/>
              <a:gd name="f63" fmla="val 1730668"/>
              <a:gd name="f64" fmla="val 1753056"/>
              <a:gd name="f65" fmla="val 1751404"/>
              <a:gd name="f66" fmla="val 32610"/>
              <a:gd name="f67" fmla="val 1661086"/>
              <a:gd name="f68" fmla="val 919190"/>
              <a:gd name="f69" fmla="val 910098"/>
              <a:gd name="f70" fmla="val 1613232"/>
              <a:gd name="f71" fmla="val 1590961"/>
              <a:gd name="f72" fmla="val 898495"/>
              <a:gd name="f73" fmla="val 1639954"/>
              <a:gd name="f74" fmla="val 905712"/>
              <a:gd name="f75" fmla="val 1729127"/>
              <a:gd name="f76" fmla="val 30432"/>
              <a:gd name="f77" fmla="val 1608247"/>
              <a:gd name="f78" fmla="val 1630525"/>
              <a:gd name="f79" fmla="val 1629507"/>
              <a:gd name="f80" fmla="val 20086"/>
              <a:gd name="f81" fmla="val 1545469"/>
              <a:gd name="f82" fmla="val 844919"/>
              <a:gd name="f83" fmla="val 846701"/>
              <a:gd name="f84" fmla="val 1490712"/>
              <a:gd name="f85" fmla="val 1468436"/>
              <a:gd name="f86" fmla="val 835206"/>
              <a:gd name="f87" fmla="val 1524451"/>
              <a:gd name="f88" fmla="val 831445"/>
              <a:gd name="f89" fmla="val 1607345"/>
              <a:gd name="f90" fmla="val 17816"/>
              <a:gd name="f91" fmla="val 1485833"/>
              <a:gd name="f92" fmla="val 1508109"/>
              <a:gd name="f93" fmla="val 1507724"/>
              <a:gd name="f94" fmla="val 7596"/>
              <a:gd name="f95" fmla="val 1429966"/>
              <a:gd name="f96" fmla="val 770778"/>
              <a:gd name="f97" fmla="val 783416"/>
              <a:gd name="f98" fmla="val 1368317"/>
              <a:gd name="f99" fmla="val 1346041"/>
              <a:gd name="f100" fmla="val 771917"/>
              <a:gd name="f101" fmla="val 1408949"/>
              <a:gd name="f102" fmla="val 757304"/>
              <a:gd name="f103" fmla="val 1485563"/>
              <a:gd name="f104" fmla="val 5325"/>
              <a:gd name="f105" fmla="val 1362591"/>
              <a:gd name="f106" fmla="val 1385194"/>
              <a:gd name="f107" fmla="val 1364797"/>
              <a:gd name="f108" fmla="val 133264"/>
              <a:gd name="f109" fmla="val 1234684"/>
              <a:gd name="f110" fmla="val 767432"/>
              <a:gd name="f111" fmla="val 672215"/>
              <a:gd name="f112" fmla="val 1245917"/>
              <a:gd name="f113" fmla="val 1223641"/>
              <a:gd name="f114" fmla="val 661385"/>
              <a:gd name="f115" fmla="val 1214835"/>
              <a:gd name="f116" fmla="val 752908"/>
              <a:gd name="f117" fmla="val 1342864"/>
              <a:gd name="f118" fmla="val 128894"/>
              <a:gd name="f119" fmla="val 1238878"/>
              <a:gd name="f120" fmla="val 1261388"/>
              <a:gd name="f121" fmla="val 1244763"/>
              <a:gd name="f122" fmla="val 108614"/>
              <a:gd name="f123" fmla="val 1126083"/>
              <a:gd name="f124" fmla="val 687031"/>
              <a:gd name="f125" fmla="val 613049"/>
              <a:gd name="f126" fmla="val 1123397"/>
              <a:gd name="f127" fmla="val 1101121"/>
              <a:gd name="f128" fmla="val 602316"/>
              <a:gd name="f129" fmla="val 1106344"/>
              <a:gd name="f130" fmla="val 672419"/>
              <a:gd name="f131" fmla="val 1222940"/>
              <a:gd name="f132" fmla="val 104135"/>
              <a:gd name="f133" fmla="val 1115178"/>
              <a:gd name="f134" fmla="val 1137688"/>
              <a:gd name="f135" fmla="val 1124836"/>
              <a:gd name="f136" fmla="val 83962"/>
              <a:gd name="f137" fmla="val 1017592"/>
              <a:gd name="f138" fmla="val 606647"/>
              <a:gd name="f139" fmla="val 553979"/>
              <a:gd name="f140" fmla="val 1000978"/>
              <a:gd name="f141" fmla="val 978703"/>
              <a:gd name="f142" fmla="val 543246"/>
              <a:gd name="f143" fmla="val 997852"/>
              <a:gd name="f144" fmla="val 592039"/>
              <a:gd name="f145" fmla="val 1103012"/>
              <a:gd name="f146" fmla="val 79485"/>
              <a:gd name="f147" fmla="val 991375"/>
              <a:gd name="f148" fmla="val 1013997"/>
              <a:gd name="f149" fmla="val 1004915"/>
              <a:gd name="f150" fmla="val 59331"/>
              <a:gd name="f151" fmla="val 909100"/>
              <a:gd name="f152" fmla="val 526286"/>
              <a:gd name="f153" fmla="val 494909"/>
              <a:gd name="f154" fmla="val 878583"/>
              <a:gd name="f155" fmla="val 856307"/>
              <a:gd name="f156" fmla="val 484176"/>
              <a:gd name="f157" fmla="val 889272"/>
              <a:gd name="f158" fmla="val 511676"/>
              <a:gd name="f159" fmla="val 982981"/>
              <a:gd name="f160" fmla="val 54853"/>
              <a:gd name="f161" fmla="val 866108"/>
              <a:gd name="f162" fmla="val 888384"/>
              <a:gd name="f163" fmla="val 884876"/>
              <a:gd name="f164" fmla="val 34680"/>
              <a:gd name="f165" fmla="val 800495"/>
              <a:gd name="f166" fmla="val 445883"/>
              <a:gd name="f167" fmla="val 435739"/>
              <a:gd name="f168" fmla="val 756058"/>
              <a:gd name="f169" fmla="val 733782"/>
              <a:gd name="f170" fmla="val 425107"/>
              <a:gd name="f171" fmla="val 780781"/>
              <a:gd name="f172" fmla="val 431187"/>
              <a:gd name="f173" fmla="val 863057"/>
              <a:gd name="f174" fmla="val 30169"/>
              <a:gd name="f175" fmla="val 743692"/>
              <a:gd name="f176" fmla="val 765973"/>
              <a:gd name="f177" fmla="val 764957"/>
              <a:gd name="f178" fmla="val 10048"/>
              <a:gd name="f179" fmla="val 692029"/>
              <a:gd name="f180" fmla="val 365521"/>
              <a:gd name="f181" fmla="val 376767"/>
              <a:gd name="f182" fmla="val 633662"/>
              <a:gd name="f183" fmla="val 611386"/>
              <a:gd name="f184" fmla="val 365938"/>
              <a:gd name="f185" fmla="val 672265"/>
              <a:gd name="f186" fmla="val 350911"/>
              <a:gd name="f187" fmla="val 743129"/>
              <a:gd name="f188" fmla="val 5570"/>
              <a:gd name="f189" fmla="val 617163"/>
              <a:gd name="f190" fmla="val 640489"/>
              <a:gd name="f191" fmla="val 606611"/>
              <a:gd name="f192" fmla="val 108906"/>
              <a:gd name="f193" fmla="val 506524"/>
              <a:gd name="f194" fmla="val 345128"/>
              <a:gd name="f195" fmla="val 272312"/>
              <a:gd name="f196" fmla="val 511248"/>
              <a:gd name="f197" fmla="val 488972"/>
              <a:gd name="f198" fmla="val 263030"/>
              <a:gd name="f199" fmla="val 489290"/>
              <a:gd name="f200" fmla="val 328485"/>
              <a:gd name="f201" fmla="val 585980"/>
              <a:gd name="f202" fmla="val 100252"/>
              <a:gd name="f203" fmla="val 489561"/>
              <a:gd name="f204" fmla="val 512789"/>
              <a:gd name="f205" fmla="val 493721"/>
              <a:gd name="f206" fmla="val 61289"/>
              <a:gd name="f207" fmla="val 412246"/>
              <a:gd name="f208" fmla="val 253561"/>
              <a:gd name="f209" fmla="val 221597"/>
              <a:gd name="f210" fmla="val 388735"/>
              <a:gd name="f211" fmla="val 366459"/>
              <a:gd name="f212" fmla="val 212399"/>
              <a:gd name="f213" fmla="val 395116"/>
              <a:gd name="f214" fmla="val 236854"/>
              <a:gd name="f215" fmla="val 473199"/>
              <a:gd name="f216" fmla="val 52587"/>
              <a:gd name="f217" fmla="val 361966"/>
              <a:gd name="f218" fmla="val 385181"/>
              <a:gd name="f219" fmla="val 380937"/>
              <a:gd name="f220" fmla="val 13636"/>
              <a:gd name="f221" fmla="val 318070"/>
              <a:gd name="f222" fmla="val 161973"/>
              <a:gd name="f223" fmla="val 170965"/>
              <a:gd name="f224" fmla="val 266328"/>
              <a:gd name="f225" fmla="val 244052"/>
              <a:gd name="f226" fmla="val 161767"/>
              <a:gd name="f227" fmla="val 300940"/>
              <a:gd name="f228" fmla="val 145329"/>
              <a:gd name="f229" fmla="val 360416"/>
              <a:gd name="f230" fmla="val 4982"/>
              <a:gd name="f231" fmla="val 218905"/>
              <a:gd name="f232" fmla="val 249720"/>
              <a:gd name="f233" fmla="val 241311"/>
              <a:gd name="f234" fmla="val 15475"/>
              <a:gd name="f235" fmla="val 188962"/>
              <a:gd name="f236" fmla="val 92909"/>
              <a:gd name="f237" fmla="val 100349"/>
              <a:gd name="f238" fmla="val 143932"/>
              <a:gd name="f239" fmla="val 121656"/>
              <a:gd name="f240" fmla="val 74091"/>
              <a:gd name="f241" fmla="val 141290"/>
              <a:gd name="f242" fmla="val 91533"/>
              <a:gd name="f243" fmla="val 189966"/>
              <a:gd name="f244" fmla="val 42875"/>
              <a:gd name="f245" fmla="+- 0 0 -90"/>
              <a:gd name="f246" fmla="*/ f3 1 2242827"/>
              <a:gd name="f247" fmla="*/ f4 1 2102966"/>
              <a:gd name="f248" fmla="val f5"/>
              <a:gd name="f249" fmla="val f6"/>
              <a:gd name="f250" fmla="val f7"/>
              <a:gd name="f251" fmla="*/ f245 f0 1"/>
              <a:gd name="f252" fmla="+- f250 0 f248"/>
              <a:gd name="f253" fmla="+- f249 0 f248"/>
              <a:gd name="f254" fmla="*/ f251 1 f2"/>
              <a:gd name="f255" fmla="*/ f253 1 2242827"/>
              <a:gd name="f256" fmla="*/ f252 1 2102966"/>
              <a:gd name="f257" fmla="*/ 2220549 f253 1"/>
              <a:gd name="f258" fmla="*/ 0 f252 1"/>
              <a:gd name="f259" fmla="*/ 2242827 f253 1"/>
              <a:gd name="f260" fmla="*/ 2238641 f253 1"/>
              <a:gd name="f261" fmla="*/ 82607 f252 1"/>
              <a:gd name="f262" fmla="*/ 1 f253 1"/>
              <a:gd name="f263" fmla="*/ 2102966 f252 1"/>
              <a:gd name="f264" fmla="*/ 2080690 f252 1"/>
              <a:gd name="f265" fmla="*/ 2216479 f253 1"/>
              <a:gd name="f266" fmla="*/ 80336 f252 1"/>
              <a:gd name="f267" fmla="*/ 2098030 f253 1"/>
              <a:gd name="f268" fmla="*/ 2120412 f253 1"/>
              <a:gd name="f269" fmla="*/ 2116859 f253 1"/>
              <a:gd name="f270" fmla="*/ 70117 f252 1"/>
              <a:gd name="f271" fmla="*/ 1980571 f252 1"/>
              <a:gd name="f272" fmla="*/ 1958295 f252 1"/>
              <a:gd name="f273" fmla="*/ 2094588 f253 1"/>
              <a:gd name="f274" fmla="*/ 67938 f252 1"/>
              <a:gd name="f275" fmla="*/ 1975608 f253 1"/>
              <a:gd name="f276" fmla="*/ 1997887 f253 1"/>
              <a:gd name="f277" fmla="*/ 1994968 f253 1"/>
              <a:gd name="f278" fmla="*/ 57611 f252 1"/>
              <a:gd name="f279" fmla="*/ 1858047 f252 1"/>
              <a:gd name="f280" fmla="*/ 1835771 f252 1"/>
              <a:gd name="f281" fmla="*/ 1972805 f253 1"/>
              <a:gd name="f282" fmla="*/ 55322 f252 1"/>
              <a:gd name="f283" fmla="*/ 1853193 f253 1"/>
              <a:gd name="f284" fmla="*/ 1875472 f253 1"/>
              <a:gd name="f285" fmla="*/ 1873186 f253 1"/>
              <a:gd name="f286" fmla="*/ 45119 f252 1"/>
              <a:gd name="f287" fmla="*/ 0 f253 1"/>
              <a:gd name="f288" fmla="*/ 1735650 f252 1"/>
              <a:gd name="f289" fmla="*/ 1713374 f252 1"/>
              <a:gd name="f290" fmla="*/ 1851022 f253 1"/>
              <a:gd name="f291" fmla="*/ 42848 f252 1"/>
              <a:gd name="f292" fmla="*/ 1730668 f253 1"/>
              <a:gd name="f293" fmla="*/ 1753056 f253 1"/>
              <a:gd name="f294" fmla="*/ 1751404 f253 1"/>
              <a:gd name="f295" fmla="*/ 32610 f252 1"/>
              <a:gd name="f296" fmla="*/ 1613232 f252 1"/>
              <a:gd name="f297" fmla="*/ 1590961 f252 1"/>
              <a:gd name="f298" fmla="*/ 1729127 f253 1"/>
              <a:gd name="f299" fmla="*/ 30432 f252 1"/>
              <a:gd name="f300" fmla="*/ 1608247 f253 1"/>
              <a:gd name="f301" fmla="*/ 1630525 f253 1"/>
              <a:gd name="f302" fmla="*/ 1629507 f253 1"/>
              <a:gd name="f303" fmla="*/ 20086 f252 1"/>
              <a:gd name="f304" fmla="*/ 1490712 f252 1"/>
              <a:gd name="f305" fmla="*/ 1468436 f252 1"/>
              <a:gd name="f306" fmla="*/ 1607345 f253 1"/>
              <a:gd name="f307" fmla="*/ 17816 f252 1"/>
              <a:gd name="f308" fmla="*/ 1485833 f253 1"/>
              <a:gd name="f309" fmla="*/ 1508109 f253 1"/>
              <a:gd name="f310" fmla="*/ 1507724 f253 1"/>
              <a:gd name="f311" fmla="*/ 7596 f252 1"/>
              <a:gd name="f312" fmla="*/ 1368317 f252 1"/>
              <a:gd name="f313" fmla="*/ 1346041 f252 1"/>
              <a:gd name="f314" fmla="*/ 1485563 f253 1"/>
              <a:gd name="f315" fmla="*/ 5325 f252 1"/>
              <a:gd name="f316" fmla="*/ 1362591 f253 1"/>
              <a:gd name="f317" fmla="*/ 1385194 f253 1"/>
              <a:gd name="f318" fmla="*/ 1364797 f253 1"/>
              <a:gd name="f319" fmla="*/ 133264 f252 1"/>
              <a:gd name="f320" fmla="*/ 1245917 f252 1"/>
              <a:gd name="f321" fmla="*/ 1223641 f252 1"/>
              <a:gd name="f322" fmla="*/ 1342864 f253 1"/>
              <a:gd name="f323" fmla="*/ 128894 f252 1"/>
              <a:gd name="f324" fmla="*/ 1238878 f253 1"/>
              <a:gd name="f325" fmla="*/ 1261388 f253 1"/>
              <a:gd name="f326" fmla="*/ 1244763 f253 1"/>
              <a:gd name="f327" fmla="*/ 108614 f252 1"/>
              <a:gd name="f328" fmla="*/ 1123397 f252 1"/>
              <a:gd name="f329" fmla="*/ 1101121 f252 1"/>
              <a:gd name="f330" fmla="*/ 1222940 f253 1"/>
              <a:gd name="f331" fmla="*/ 104135 f252 1"/>
              <a:gd name="f332" fmla="*/ 1115178 f253 1"/>
              <a:gd name="f333" fmla="*/ 1137688 f253 1"/>
              <a:gd name="f334" fmla="*/ 1124836 f253 1"/>
              <a:gd name="f335" fmla="*/ 83962 f252 1"/>
              <a:gd name="f336" fmla="*/ 1000978 f252 1"/>
              <a:gd name="f337" fmla="*/ 978703 f252 1"/>
              <a:gd name="f338" fmla="*/ 1103012 f253 1"/>
              <a:gd name="f339" fmla="*/ 79485 f252 1"/>
              <a:gd name="f340" fmla="*/ 991375 f253 1"/>
              <a:gd name="f341" fmla="*/ 1013997 f253 1"/>
              <a:gd name="f342" fmla="*/ 1004915 f253 1"/>
              <a:gd name="f343" fmla="*/ 59331 f252 1"/>
              <a:gd name="f344" fmla="*/ 878583 f252 1"/>
              <a:gd name="f345" fmla="*/ 856307 f252 1"/>
              <a:gd name="f346" fmla="*/ 982981 f253 1"/>
              <a:gd name="f347" fmla="*/ 54853 f252 1"/>
              <a:gd name="f348" fmla="*/ 866108 f253 1"/>
              <a:gd name="f349" fmla="*/ 888384 f253 1"/>
              <a:gd name="f350" fmla="*/ 884876 f253 1"/>
              <a:gd name="f351" fmla="*/ 34680 f252 1"/>
              <a:gd name="f352" fmla="*/ 756058 f252 1"/>
              <a:gd name="f353" fmla="*/ 733782 f252 1"/>
              <a:gd name="f354" fmla="*/ 863057 f253 1"/>
              <a:gd name="f355" fmla="*/ 30169 f252 1"/>
              <a:gd name="f356" fmla="*/ 743692 f253 1"/>
              <a:gd name="f357" fmla="*/ 765973 f253 1"/>
              <a:gd name="f358" fmla="*/ 764957 f253 1"/>
              <a:gd name="f359" fmla="*/ 10048 f252 1"/>
              <a:gd name="f360" fmla="*/ 633662 f252 1"/>
              <a:gd name="f361" fmla="*/ 611386 f252 1"/>
              <a:gd name="f362" fmla="*/ 743129 f253 1"/>
              <a:gd name="f363" fmla="*/ 5570 f252 1"/>
              <a:gd name="f364" fmla="*/ 617163 f253 1"/>
              <a:gd name="f365" fmla="*/ 640489 f253 1"/>
              <a:gd name="f366" fmla="*/ 606611 f253 1"/>
              <a:gd name="f367" fmla="*/ 108906 f252 1"/>
              <a:gd name="f368" fmla="*/ 511248 f252 1"/>
              <a:gd name="f369" fmla="*/ 488972 f252 1"/>
              <a:gd name="f370" fmla="*/ 585980 f253 1"/>
              <a:gd name="f371" fmla="*/ 100252 f252 1"/>
              <a:gd name="f372" fmla="*/ 489561 f253 1"/>
              <a:gd name="f373" fmla="*/ 512789 f253 1"/>
              <a:gd name="f374" fmla="*/ 493721 f253 1"/>
              <a:gd name="f375" fmla="*/ 61289 f252 1"/>
              <a:gd name="f376" fmla="*/ 388735 f252 1"/>
              <a:gd name="f377" fmla="*/ 366459 f252 1"/>
              <a:gd name="f378" fmla="*/ 473199 f253 1"/>
              <a:gd name="f379" fmla="*/ 52587 f252 1"/>
              <a:gd name="f380" fmla="*/ 361966 f253 1"/>
              <a:gd name="f381" fmla="*/ 385181 f253 1"/>
              <a:gd name="f382" fmla="*/ 380937 f253 1"/>
              <a:gd name="f383" fmla="*/ 13636 f252 1"/>
              <a:gd name="f384" fmla="*/ 266328 f252 1"/>
              <a:gd name="f385" fmla="*/ 244052 f252 1"/>
              <a:gd name="f386" fmla="*/ 360416 f253 1"/>
              <a:gd name="f387" fmla="*/ 4982 f252 1"/>
              <a:gd name="f388" fmla="*/ 218905 f253 1"/>
              <a:gd name="f389" fmla="*/ 249720 f253 1"/>
              <a:gd name="f390" fmla="*/ 241311 f253 1"/>
              <a:gd name="f391" fmla="*/ 15475 f252 1"/>
              <a:gd name="f392" fmla="*/ 143932 f252 1"/>
              <a:gd name="f393" fmla="*/ 121656 f252 1"/>
              <a:gd name="f394" fmla="*/ 189966 f253 1"/>
              <a:gd name="f395" fmla="*/ 42875 f252 1"/>
              <a:gd name="f396" fmla="+- f254 0 f1"/>
              <a:gd name="f397" fmla="*/ f257 1 2242827"/>
              <a:gd name="f398" fmla="*/ f258 1 2102966"/>
              <a:gd name="f399" fmla="*/ f259 1 2242827"/>
              <a:gd name="f400" fmla="*/ f260 1 2242827"/>
              <a:gd name="f401" fmla="*/ f261 1 2102966"/>
              <a:gd name="f402" fmla="*/ f262 1 2242827"/>
              <a:gd name="f403" fmla="*/ f263 1 2102966"/>
              <a:gd name="f404" fmla="*/ f264 1 2102966"/>
              <a:gd name="f405" fmla="*/ f265 1 2242827"/>
              <a:gd name="f406" fmla="*/ f266 1 2102966"/>
              <a:gd name="f407" fmla="*/ f267 1 2242827"/>
              <a:gd name="f408" fmla="*/ f268 1 2242827"/>
              <a:gd name="f409" fmla="*/ f269 1 2242827"/>
              <a:gd name="f410" fmla="*/ f270 1 2102966"/>
              <a:gd name="f411" fmla="*/ f271 1 2102966"/>
              <a:gd name="f412" fmla="*/ f272 1 2102966"/>
              <a:gd name="f413" fmla="*/ f273 1 2242827"/>
              <a:gd name="f414" fmla="*/ f274 1 2102966"/>
              <a:gd name="f415" fmla="*/ f275 1 2242827"/>
              <a:gd name="f416" fmla="*/ f276 1 2242827"/>
              <a:gd name="f417" fmla="*/ f277 1 2242827"/>
              <a:gd name="f418" fmla="*/ f278 1 2102966"/>
              <a:gd name="f419" fmla="*/ f279 1 2102966"/>
              <a:gd name="f420" fmla="*/ f280 1 2102966"/>
              <a:gd name="f421" fmla="*/ f281 1 2242827"/>
              <a:gd name="f422" fmla="*/ f282 1 2102966"/>
              <a:gd name="f423" fmla="*/ f283 1 2242827"/>
              <a:gd name="f424" fmla="*/ f284 1 2242827"/>
              <a:gd name="f425" fmla="*/ f285 1 2242827"/>
              <a:gd name="f426" fmla="*/ f286 1 2102966"/>
              <a:gd name="f427" fmla="*/ f287 1 2242827"/>
              <a:gd name="f428" fmla="*/ f288 1 2102966"/>
              <a:gd name="f429" fmla="*/ f289 1 2102966"/>
              <a:gd name="f430" fmla="*/ f290 1 2242827"/>
              <a:gd name="f431" fmla="*/ f291 1 2102966"/>
              <a:gd name="f432" fmla="*/ f292 1 2242827"/>
              <a:gd name="f433" fmla="*/ f293 1 2242827"/>
              <a:gd name="f434" fmla="*/ f294 1 2242827"/>
              <a:gd name="f435" fmla="*/ f295 1 2102966"/>
              <a:gd name="f436" fmla="*/ f296 1 2102966"/>
              <a:gd name="f437" fmla="*/ f297 1 2102966"/>
              <a:gd name="f438" fmla="*/ f298 1 2242827"/>
              <a:gd name="f439" fmla="*/ f299 1 2102966"/>
              <a:gd name="f440" fmla="*/ f300 1 2242827"/>
              <a:gd name="f441" fmla="*/ f301 1 2242827"/>
              <a:gd name="f442" fmla="*/ f302 1 2242827"/>
              <a:gd name="f443" fmla="*/ f303 1 2102966"/>
              <a:gd name="f444" fmla="*/ f304 1 2102966"/>
              <a:gd name="f445" fmla="*/ f305 1 2102966"/>
              <a:gd name="f446" fmla="*/ f306 1 2242827"/>
              <a:gd name="f447" fmla="*/ f307 1 2102966"/>
              <a:gd name="f448" fmla="*/ f308 1 2242827"/>
              <a:gd name="f449" fmla="*/ f309 1 2242827"/>
              <a:gd name="f450" fmla="*/ f310 1 2242827"/>
              <a:gd name="f451" fmla="*/ f311 1 2102966"/>
              <a:gd name="f452" fmla="*/ f312 1 2102966"/>
              <a:gd name="f453" fmla="*/ f313 1 2102966"/>
              <a:gd name="f454" fmla="*/ f314 1 2242827"/>
              <a:gd name="f455" fmla="*/ f315 1 2102966"/>
              <a:gd name="f456" fmla="*/ f316 1 2242827"/>
              <a:gd name="f457" fmla="*/ f317 1 2242827"/>
              <a:gd name="f458" fmla="*/ f318 1 2242827"/>
              <a:gd name="f459" fmla="*/ f319 1 2102966"/>
              <a:gd name="f460" fmla="*/ f320 1 2102966"/>
              <a:gd name="f461" fmla="*/ f321 1 2102966"/>
              <a:gd name="f462" fmla="*/ f322 1 2242827"/>
              <a:gd name="f463" fmla="*/ f323 1 2102966"/>
              <a:gd name="f464" fmla="*/ f324 1 2242827"/>
              <a:gd name="f465" fmla="*/ f325 1 2242827"/>
              <a:gd name="f466" fmla="*/ f326 1 2242827"/>
              <a:gd name="f467" fmla="*/ f327 1 2102966"/>
              <a:gd name="f468" fmla="*/ f328 1 2102966"/>
              <a:gd name="f469" fmla="*/ f329 1 2102966"/>
              <a:gd name="f470" fmla="*/ f330 1 2242827"/>
              <a:gd name="f471" fmla="*/ f331 1 2102966"/>
              <a:gd name="f472" fmla="*/ f332 1 2242827"/>
              <a:gd name="f473" fmla="*/ f333 1 2242827"/>
              <a:gd name="f474" fmla="*/ f334 1 2242827"/>
              <a:gd name="f475" fmla="*/ f335 1 2102966"/>
              <a:gd name="f476" fmla="*/ f336 1 2102966"/>
              <a:gd name="f477" fmla="*/ f337 1 2102966"/>
              <a:gd name="f478" fmla="*/ f338 1 2242827"/>
              <a:gd name="f479" fmla="*/ f339 1 2102966"/>
              <a:gd name="f480" fmla="*/ f340 1 2242827"/>
              <a:gd name="f481" fmla="*/ f341 1 2242827"/>
              <a:gd name="f482" fmla="*/ f342 1 2242827"/>
              <a:gd name="f483" fmla="*/ f343 1 2102966"/>
              <a:gd name="f484" fmla="*/ f344 1 2102966"/>
              <a:gd name="f485" fmla="*/ f345 1 2102966"/>
              <a:gd name="f486" fmla="*/ f346 1 2242827"/>
              <a:gd name="f487" fmla="*/ f347 1 2102966"/>
              <a:gd name="f488" fmla="*/ f348 1 2242827"/>
              <a:gd name="f489" fmla="*/ f349 1 2242827"/>
              <a:gd name="f490" fmla="*/ f350 1 2242827"/>
              <a:gd name="f491" fmla="*/ f351 1 2102966"/>
              <a:gd name="f492" fmla="*/ f352 1 2102966"/>
              <a:gd name="f493" fmla="*/ f353 1 2102966"/>
              <a:gd name="f494" fmla="*/ f354 1 2242827"/>
              <a:gd name="f495" fmla="*/ f355 1 2102966"/>
              <a:gd name="f496" fmla="*/ f356 1 2242827"/>
              <a:gd name="f497" fmla="*/ f357 1 2242827"/>
              <a:gd name="f498" fmla="*/ f358 1 2242827"/>
              <a:gd name="f499" fmla="*/ f359 1 2102966"/>
              <a:gd name="f500" fmla="*/ f360 1 2102966"/>
              <a:gd name="f501" fmla="*/ f361 1 2102966"/>
              <a:gd name="f502" fmla="*/ f362 1 2242827"/>
              <a:gd name="f503" fmla="*/ f363 1 2102966"/>
              <a:gd name="f504" fmla="*/ f364 1 2242827"/>
              <a:gd name="f505" fmla="*/ f365 1 2242827"/>
              <a:gd name="f506" fmla="*/ f366 1 2242827"/>
              <a:gd name="f507" fmla="*/ f367 1 2102966"/>
              <a:gd name="f508" fmla="*/ f368 1 2102966"/>
              <a:gd name="f509" fmla="*/ f369 1 2102966"/>
              <a:gd name="f510" fmla="*/ f370 1 2242827"/>
              <a:gd name="f511" fmla="*/ f371 1 2102966"/>
              <a:gd name="f512" fmla="*/ f372 1 2242827"/>
              <a:gd name="f513" fmla="*/ f373 1 2242827"/>
              <a:gd name="f514" fmla="*/ f374 1 2242827"/>
              <a:gd name="f515" fmla="*/ f375 1 2102966"/>
              <a:gd name="f516" fmla="*/ f376 1 2102966"/>
              <a:gd name="f517" fmla="*/ f377 1 2102966"/>
              <a:gd name="f518" fmla="*/ f378 1 2242827"/>
              <a:gd name="f519" fmla="*/ f379 1 2102966"/>
              <a:gd name="f520" fmla="*/ f380 1 2242827"/>
              <a:gd name="f521" fmla="*/ f381 1 2242827"/>
              <a:gd name="f522" fmla="*/ f382 1 2242827"/>
              <a:gd name="f523" fmla="*/ f383 1 2102966"/>
              <a:gd name="f524" fmla="*/ f384 1 2102966"/>
              <a:gd name="f525" fmla="*/ f385 1 2102966"/>
              <a:gd name="f526" fmla="*/ f386 1 2242827"/>
              <a:gd name="f527" fmla="*/ f387 1 2102966"/>
              <a:gd name="f528" fmla="*/ f388 1 2242827"/>
              <a:gd name="f529" fmla="*/ f389 1 2242827"/>
              <a:gd name="f530" fmla="*/ f390 1 2242827"/>
              <a:gd name="f531" fmla="*/ f391 1 2102966"/>
              <a:gd name="f532" fmla="*/ f392 1 2102966"/>
              <a:gd name="f533" fmla="*/ f393 1 2102966"/>
              <a:gd name="f534" fmla="*/ f394 1 2242827"/>
              <a:gd name="f535" fmla="*/ f395 1 2102966"/>
              <a:gd name="f536" fmla="*/ f248 1 f255"/>
              <a:gd name="f537" fmla="*/ f249 1 f255"/>
              <a:gd name="f538" fmla="*/ f248 1 f256"/>
              <a:gd name="f539" fmla="*/ f250 1 f256"/>
              <a:gd name="f540" fmla="*/ f397 1 f255"/>
              <a:gd name="f541" fmla="*/ f398 1 f256"/>
              <a:gd name="f542" fmla="*/ f399 1 f255"/>
              <a:gd name="f543" fmla="*/ f400 1 f255"/>
              <a:gd name="f544" fmla="*/ f401 1 f256"/>
              <a:gd name="f545" fmla="*/ f402 1 f255"/>
              <a:gd name="f546" fmla="*/ f403 1 f256"/>
              <a:gd name="f547" fmla="*/ f404 1 f256"/>
              <a:gd name="f548" fmla="*/ f405 1 f255"/>
              <a:gd name="f549" fmla="*/ f406 1 f256"/>
              <a:gd name="f550" fmla="*/ f407 1 f255"/>
              <a:gd name="f551" fmla="*/ f408 1 f255"/>
              <a:gd name="f552" fmla="*/ f409 1 f255"/>
              <a:gd name="f553" fmla="*/ f410 1 f256"/>
              <a:gd name="f554" fmla="*/ f411 1 f256"/>
              <a:gd name="f555" fmla="*/ f412 1 f256"/>
              <a:gd name="f556" fmla="*/ f413 1 f255"/>
              <a:gd name="f557" fmla="*/ f414 1 f256"/>
              <a:gd name="f558" fmla="*/ f415 1 f255"/>
              <a:gd name="f559" fmla="*/ f416 1 f255"/>
              <a:gd name="f560" fmla="*/ f417 1 f255"/>
              <a:gd name="f561" fmla="*/ f418 1 f256"/>
              <a:gd name="f562" fmla="*/ f419 1 f256"/>
              <a:gd name="f563" fmla="*/ f420 1 f256"/>
              <a:gd name="f564" fmla="*/ f421 1 f255"/>
              <a:gd name="f565" fmla="*/ f422 1 f256"/>
              <a:gd name="f566" fmla="*/ f423 1 f255"/>
              <a:gd name="f567" fmla="*/ f424 1 f255"/>
              <a:gd name="f568" fmla="*/ f425 1 f255"/>
              <a:gd name="f569" fmla="*/ f426 1 f256"/>
              <a:gd name="f570" fmla="*/ f427 1 f255"/>
              <a:gd name="f571" fmla="*/ f428 1 f256"/>
              <a:gd name="f572" fmla="*/ f429 1 f256"/>
              <a:gd name="f573" fmla="*/ f430 1 f255"/>
              <a:gd name="f574" fmla="*/ f431 1 f256"/>
              <a:gd name="f575" fmla="*/ f432 1 f255"/>
              <a:gd name="f576" fmla="*/ f433 1 f255"/>
              <a:gd name="f577" fmla="*/ f434 1 f255"/>
              <a:gd name="f578" fmla="*/ f435 1 f256"/>
              <a:gd name="f579" fmla="*/ f436 1 f256"/>
              <a:gd name="f580" fmla="*/ f437 1 f256"/>
              <a:gd name="f581" fmla="*/ f438 1 f255"/>
              <a:gd name="f582" fmla="*/ f439 1 f256"/>
              <a:gd name="f583" fmla="*/ f440 1 f255"/>
              <a:gd name="f584" fmla="*/ f441 1 f255"/>
              <a:gd name="f585" fmla="*/ f442 1 f255"/>
              <a:gd name="f586" fmla="*/ f443 1 f256"/>
              <a:gd name="f587" fmla="*/ f444 1 f256"/>
              <a:gd name="f588" fmla="*/ f445 1 f256"/>
              <a:gd name="f589" fmla="*/ f446 1 f255"/>
              <a:gd name="f590" fmla="*/ f447 1 f256"/>
              <a:gd name="f591" fmla="*/ f448 1 f255"/>
              <a:gd name="f592" fmla="*/ f449 1 f255"/>
              <a:gd name="f593" fmla="*/ f450 1 f255"/>
              <a:gd name="f594" fmla="*/ f451 1 f256"/>
              <a:gd name="f595" fmla="*/ f452 1 f256"/>
              <a:gd name="f596" fmla="*/ f453 1 f256"/>
              <a:gd name="f597" fmla="*/ f454 1 f255"/>
              <a:gd name="f598" fmla="*/ f455 1 f256"/>
              <a:gd name="f599" fmla="*/ f456 1 f255"/>
              <a:gd name="f600" fmla="*/ f457 1 f255"/>
              <a:gd name="f601" fmla="*/ f458 1 f255"/>
              <a:gd name="f602" fmla="*/ f459 1 f256"/>
              <a:gd name="f603" fmla="*/ f460 1 f256"/>
              <a:gd name="f604" fmla="*/ f461 1 f256"/>
              <a:gd name="f605" fmla="*/ f462 1 f255"/>
              <a:gd name="f606" fmla="*/ f463 1 f256"/>
              <a:gd name="f607" fmla="*/ f464 1 f255"/>
              <a:gd name="f608" fmla="*/ f465 1 f255"/>
              <a:gd name="f609" fmla="*/ f466 1 f255"/>
              <a:gd name="f610" fmla="*/ f467 1 f256"/>
              <a:gd name="f611" fmla="*/ f468 1 f256"/>
              <a:gd name="f612" fmla="*/ f469 1 f256"/>
              <a:gd name="f613" fmla="*/ f470 1 f255"/>
              <a:gd name="f614" fmla="*/ f471 1 f256"/>
              <a:gd name="f615" fmla="*/ f472 1 f255"/>
              <a:gd name="f616" fmla="*/ f473 1 f255"/>
              <a:gd name="f617" fmla="*/ f474 1 f255"/>
              <a:gd name="f618" fmla="*/ f475 1 f256"/>
              <a:gd name="f619" fmla="*/ f476 1 f256"/>
              <a:gd name="f620" fmla="*/ f477 1 f256"/>
              <a:gd name="f621" fmla="*/ f478 1 f255"/>
              <a:gd name="f622" fmla="*/ f479 1 f256"/>
              <a:gd name="f623" fmla="*/ f480 1 f255"/>
              <a:gd name="f624" fmla="*/ f481 1 f255"/>
              <a:gd name="f625" fmla="*/ f482 1 f255"/>
              <a:gd name="f626" fmla="*/ f483 1 f256"/>
              <a:gd name="f627" fmla="*/ f484 1 f256"/>
              <a:gd name="f628" fmla="*/ f485 1 f256"/>
              <a:gd name="f629" fmla="*/ f486 1 f255"/>
              <a:gd name="f630" fmla="*/ f487 1 f256"/>
              <a:gd name="f631" fmla="*/ f488 1 f255"/>
              <a:gd name="f632" fmla="*/ f489 1 f255"/>
              <a:gd name="f633" fmla="*/ f490 1 f255"/>
              <a:gd name="f634" fmla="*/ f491 1 f256"/>
              <a:gd name="f635" fmla="*/ f492 1 f256"/>
              <a:gd name="f636" fmla="*/ f493 1 f256"/>
              <a:gd name="f637" fmla="*/ f494 1 f255"/>
              <a:gd name="f638" fmla="*/ f495 1 f256"/>
              <a:gd name="f639" fmla="*/ f496 1 f255"/>
              <a:gd name="f640" fmla="*/ f497 1 f255"/>
              <a:gd name="f641" fmla="*/ f498 1 f255"/>
              <a:gd name="f642" fmla="*/ f499 1 f256"/>
              <a:gd name="f643" fmla="*/ f500 1 f256"/>
              <a:gd name="f644" fmla="*/ f501 1 f256"/>
              <a:gd name="f645" fmla="*/ f502 1 f255"/>
              <a:gd name="f646" fmla="*/ f503 1 f256"/>
              <a:gd name="f647" fmla="*/ f504 1 f255"/>
              <a:gd name="f648" fmla="*/ f505 1 f255"/>
              <a:gd name="f649" fmla="*/ f506 1 f255"/>
              <a:gd name="f650" fmla="*/ f507 1 f256"/>
              <a:gd name="f651" fmla="*/ f508 1 f256"/>
              <a:gd name="f652" fmla="*/ f509 1 f256"/>
              <a:gd name="f653" fmla="*/ f510 1 f255"/>
              <a:gd name="f654" fmla="*/ f511 1 f256"/>
              <a:gd name="f655" fmla="*/ f512 1 f255"/>
              <a:gd name="f656" fmla="*/ f513 1 f255"/>
              <a:gd name="f657" fmla="*/ f514 1 f255"/>
              <a:gd name="f658" fmla="*/ f515 1 f256"/>
              <a:gd name="f659" fmla="*/ f516 1 f256"/>
              <a:gd name="f660" fmla="*/ f517 1 f256"/>
              <a:gd name="f661" fmla="*/ f518 1 f255"/>
              <a:gd name="f662" fmla="*/ f519 1 f256"/>
              <a:gd name="f663" fmla="*/ f520 1 f255"/>
              <a:gd name="f664" fmla="*/ f521 1 f255"/>
              <a:gd name="f665" fmla="*/ f522 1 f255"/>
              <a:gd name="f666" fmla="*/ f523 1 f256"/>
              <a:gd name="f667" fmla="*/ f524 1 f256"/>
              <a:gd name="f668" fmla="*/ f525 1 f256"/>
              <a:gd name="f669" fmla="*/ f526 1 f255"/>
              <a:gd name="f670" fmla="*/ f527 1 f256"/>
              <a:gd name="f671" fmla="*/ f528 1 f255"/>
              <a:gd name="f672" fmla="*/ f529 1 f255"/>
              <a:gd name="f673" fmla="*/ f530 1 f255"/>
              <a:gd name="f674" fmla="*/ f531 1 f256"/>
              <a:gd name="f675" fmla="*/ f532 1 f256"/>
              <a:gd name="f676" fmla="*/ f533 1 f256"/>
              <a:gd name="f677" fmla="*/ f534 1 f255"/>
              <a:gd name="f678" fmla="*/ f535 1 f256"/>
              <a:gd name="f679" fmla="*/ f536 f246 1"/>
              <a:gd name="f680" fmla="*/ f537 f246 1"/>
              <a:gd name="f681" fmla="*/ f539 f247 1"/>
              <a:gd name="f682" fmla="*/ f538 f247 1"/>
              <a:gd name="f683" fmla="*/ f540 f246 1"/>
              <a:gd name="f684" fmla="*/ f541 f247 1"/>
              <a:gd name="f685" fmla="*/ f542 f246 1"/>
              <a:gd name="f686" fmla="*/ f543 f246 1"/>
              <a:gd name="f687" fmla="*/ f544 f247 1"/>
              <a:gd name="f688" fmla="*/ f545 f246 1"/>
              <a:gd name="f689" fmla="*/ f546 f247 1"/>
              <a:gd name="f690" fmla="*/ f547 f247 1"/>
              <a:gd name="f691" fmla="*/ f548 f246 1"/>
              <a:gd name="f692" fmla="*/ f549 f247 1"/>
              <a:gd name="f693" fmla="*/ f550 f246 1"/>
              <a:gd name="f694" fmla="*/ f551 f246 1"/>
              <a:gd name="f695" fmla="*/ f552 f246 1"/>
              <a:gd name="f696" fmla="*/ f553 f247 1"/>
              <a:gd name="f697" fmla="*/ f554 f247 1"/>
              <a:gd name="f698" fmla="*/ f555 f247 1"/>
              <a:gd name="f699" fmla="*/ f556 f246 1"/>
              <a:gd name="f700" fmla="*/ f557 f247 1"/>
              <a:gd name="f701" fmla="*/ f558 f246 1"/>
              <a:gd name="f702" fmla="*/ f559 f246 1"/>
              <a:gd name="f703" fmla="*/ f560 f246 1"/>
              <a:gd name="f704" fmla="*/ f561 f247 1"/>
              <a:gd name="f705" fmla="*/ f562 f247 1"/>
              <a:gd name="f706" fmla="*/ f563 f247 1"/>
              <a:gd name="f707" fmla="*/ f564 f246 1"/>
              <a:gd name="f708" fmla="*/ f565 f247 1"/>
              <a:gd name="f709" fmla="*/ f566 f246 1"/>
              <a:gd name="f710" fmla="*/ f567 f246 1"/>
              <a:gd name="f711" fmla="*/ f568 f246 1"/>
              <a:gd name="f712" fmla="*/ f569 f247 1"/>
              <a:gd name="f713" fmla="*/ f570 f246 1"/>
              <a:gd name="f714" fmla="*/ f571 f247 1"/>
              <a:gd name="f715" fmla="*/ f572 f247 1"/>
              <a:gd name="f716" fmla="*/ f573 f246 1"/>
              <a:gd name="f717" fmla="*/ f574 f247 1"/>
              <a:gd name="f718" fmla="*/ f575 f246 1"/>
              <a:gd name="f719" fmla="*/ f576 f246 1"/>
              <a:gd name="f720" fmla="*/ f577 f246 1"/>
              <a:gd name="f721" fmla="*/ f578 f247 1"/>
              <a:gd name="f722" fmla="*/ f579 f247 1"/>
              <a:gd name="f723" fmla="*/ f580 f247 1"/>
              <a:gd name="f724" fmla="*/ f581 f246 1"/>
              <a:gd name="f725" fmla="*/ f582 f247 1"/>
              <a:gd name="f726" fmla="*/ f583 f246 1"/>
              <a:gd name="f727" fmla="*/ f584 f246 1"/>
              <a:gd name="f728" fmla="*/ f585 f246 1"/>
              <a:gd name="f729" fmla="*/ f586 f247 1"/>
              <a:gd name="f730" fmla="*/ f587 f247 1"/>
              <a:gd name="f731" fmla="*/ f588 f247 1"/>
              <a:gd name="f732" fmla="*/ f589 f246 1"/>
              <a:gd name="f733" fmla="*/ f590 f247 1"/>
              <a:gd name="f734" fmla="*/ f591 f246 1"/>
              <a:gd name="f735" fmla="*/ f592 f246 1"/>
              <a:gd name="f736" fmla="*/ f593 f246 1"/>
              <a:gd name="f737" fmla="*/ f594 f247 1"/>
              <a:gd name="f738" fmla="*/ f595 f247 1"/>
              <a:gd name="f739" fmla="*/ f596 f247 1"/>
              <a:gd name="f740" fmla="*/ f597 f246 1"/>
              <a:gd name="f741" fmla="*/ f598 f247 1"/>
              <a:gd name="f742" fmla="*/ f599 f246 1"/>
              <a:gd name="f743" fmla="*/ f600 f246 1"/>
              <a:gd name="f744" fmla="*/ f601 f246 1"/>
              <a:gd name="f745" fmla="*/ f602 f247 1"/>
              <a:gd name="f746" fmla="*/ f603 f247 1"/>
              <a:gd name="f747" fmla="*/ f604 f247 1"/>
              <a:gd name="f748" fmla="*/ f605 f246 1"/>
              <a:gd name="f749" fmla="*/ f606 f247 1"/>
              <a:gd name="f750" fmla="*/ f607 f246 1"/>
              <a:gd name="f751" fmla="*/ f608 f246 1"/>
              <a:gd name="f752" fmla="*/ f609 f246 1"/>
              <a:gd name="f753" fmla="*/ f610 f247 1"/>
              <a:gd name="f754" fmla="*/ f611 f247 1"/>
              <a:gd name="f755" fmla="*/ f612 f247 1"/>
              <a:gd name="f756" fmla="*/ f613 f246 1"/>
              <a:gd name="f757" fmla="*/ f614 f247 1"/>
              <a:gd name="f758" fmla="*/ f615 f246 1"/>
              <a:gd name="f759" fmla="*/ f616 f246 1"/>
              <a:gd name="f760" fmla="*/ f617 f246 1"/>
              <a:gd name="f761" fmla="*/ f618 f247 1"/>
              <a:gd name="f762" fmla="*/ f619 f247 1"/>
              <a:gd name="f763" fmla="*/ f620 f247 1"/>
              <a:gd name="f764" fmla="*/ f621 f246 1"/>
              <a:gd name="f765" fmla="*/ f622 f247 1"/>
              <a:gd name="f766" fmla="*/ f623 f246 1"/>
              <a:gd name="f767" fmla="*/ f624 f246 1"/>
              <a:gd name="f768" fmla="*/ f625 f246 1"/>
              <a:gd name="f769" fmla="*/ f626 f247 1"/>
              <a:gd name="f770" fmla="*/ f627 f247 1"/>
              <a:gd name="f771" fmla="*/ f628 f247 1"/>
              <a:gd name="f772" fmla="*/ f629 f246 1"/>
              <a:gd name="f773" fmla="*/ f630 f247 1"/>
              <a:gd name="f774" fmla="*/ f631 f246 1"/>
              <a:gd name="f775" fmla="*/ f632 f246 1"/>
              <a:gd name="f776" fmla="*/ f633 f246 1"/>
              <a:gd name="f777" fmla="*/ f634 f247 1"/>
              <a:gd name="f778" fmla="*/ f635 f247 1"/>
              <a:gd name="f779" fmla="*/ f636 f247 1"/>
              <a:gd name="f780" fmla="*/ f637 f246 1"/>
              <a:gd name="f781" fmla="*/ f638 f247 1"/>
              <a:gd name="f782" fmla="*/ f639 f246 1"/>
              <a:gd name="f783" fmla="*/ f640 f246 1"/>
              <a:gd name="f784" fmla="*/ f641 f246 1"/>
              <a:gd name="f785" fmla="*/ f642 f247 1"/>
              <a:gd name="f786" fmla="*/ f643 f247 1"/>
              <a:gd name="f787" fmla="*/ f644 f247 1"/>
              <a:gd name="f788" fmla="*/ f645 f246 1"/>
              <a:gd name="f789" fmla="*/ f646 f247 1"/>
              <a:gd name="f790" fmla="*/ f647 f246 1"/>
              <a:gd name="f791" fmla="*/ f648 f246 1"/>
              <a:gd name="f792" fmla="*/ f649 f246 1"/>
              <a:gd name="f793" fmla="*/ f650 f247 1"/>
              <a:gd name="f794" fmla="*/ f651 f247 1"/>
              <a:gd name="f795" fmla="*/ f652 f247 1"/>
              <a:gd name="f796" fmla="*/ f653 f246 1"/>
              <a:gd name="f797" fmla="*/ f654 f247 1"/>
              <a:gd name="f798" fmla="*/ f655 f246 1"/>
              <a:gd name="f799" fmla="*/ f656 f246 1"/>
              <a:gd name="f800" fmla="*/ f657 f246 1"/>
              <a:gd name="f801" fmla="*/ f658 f247 1"/>
              <a:gd name="f802" fmla="*/ f659 f247 1"/>
              <a:gd name="f803" fmla="*/ f660 f247 1"/>
              <a:gd name="f804" fmla="*/ f661 f246 1"/>
              <a:gd name="f805" fmla="*/ f662 f247 1"/>
              <a:gd name="f806" fmla="*/ f663 f246 1"/>
              <a:gd name="f807" fmla="*/ f664 f246 1"/>
              <a:gd name="f808" fmla="*/ f665 f246 1"/>
              <a:gd name="f809" fmla="*/ f666 f247 1"/>
              <a:gd name="f810" fmla="*/ f667 f247 1"/>
              <a:gd name="f811" fmla="*/ f668 f247 1"/>
              <a:gd name="f812" fmla="*/ f669 f246 1"/>
              <a:gd name="f813" fmla="*/ f670 f247 1"/>
              <a:gd name="f814" fmla="*/ f671 f246 1"/>
              <a:gd name="f815" fmla="*/ f672 f246 1"/>
              <a:gd name="f816" fmla="*/ f673 f246 1"/>
              <a:gd name="f817" fmla="*/ f674 f247 1"/>
              <a:gd name="f818" fmla="*/ f675 f247 1"/>
              <a:gd name="f819" fmla="*/ f676 f247 1"/>
              <a:gd name="f820" fmla="*/ f677 f246 1"/>
              <a:gd name="f821" fmla="*/ f678 f247 1"/>
            </a:gdLst>
            <a:ahLst/>
            <a:cxnLst>
              <a:cxn ang="3cd4">
                <a:pos x="hc" y="t"/>
              </a:cxn>
              <a:cxn ang="0">
                <a:pos x="r" y="vc"/>
              </a:cxn>
              <a:cxn ang="cd4">
                <a:pos x="hc" y="b"/>
              </a:cxn>
              <a:cxn ang="cd2">
                <a:pos x="l" y="vc"/>
              </a:cxn>
              <a:cxn ang="f396">
                <a:pos x="f683" y="f684"/>
              </a:cxn>
              <a:cxn ang="f396">
                <a:pos x="f685" y="f684"/>
              </a:cxn>
              <a:cxn ang="f396">
                <a:pos x="f686" y="f687"/>
              </a:cxn>
              <a:cxn ang="f396">
                <a:pos x="f688" y="f689"/>
              </a:cxn>
              <a:cxn ang="f396">
                <a:pos x="f688" y="f690"/>
              </a:cxn>
              <a:cxn ang="f396">
                <a:pos x="f691" y="f692"/>
              </a:cxn>
              <a:cxn ang="f396">
                <a:pos x="f693" y="f684"/>
              </a:cxn>
              <a:cxn ang="f396">
                <a:pos x="f694" y="f684"/>
              </a:cxn>
              <a:cxn ang="f396">
                <a:pos x="f695" y="f696"/>
              </a:cxn>
              <a:cxn ang="f396">
                <a:pos x="f688" y="f697"/>
              </a:cxn>
              <a:cxn ang="f396">
                <a:pos x="f688" y="f698"/>
              </a:cxn>
              <a:cxn ang="f396">
                <a:pos x="f699" y="f700"/>
              </a:cxn>
              <a:cxn ang="f396">
                <a:pos x="f701" y="f684"/>
              </a:cxn>
              <a:cxn ang="f396">
                <a:pos x="f702" y="f684"/>
              </a:cxn>
              <a:cxn ang="f396">
                <a:pos x="f703" y="f704"/>
              </a:cxn>
              <a:cxn ang="f396">
                <a:pos x="f688" y="f705"/>
              </a:cxn>
              <a:cxn ang="f396">
                <a:pos x="f688" y="f706"/>
              </a:cxn>
              <a:cxn ang="f396">
                <a:pos x="f707" y="f708"/>
              </a:cxn>
              <a:cxn ang="f396">
                <a:pos x="f709" y="f684"/>
              </a:cxn>
              <a:cxn ang="f396">
                <a:pos x="f710" y="f684"/>
              </a:cxn>
              <a:cxn ang="f396">
                <a:pos x="f711" y="f712"/>
              </a:cxn>
              <a:cxn ang="f396">
                <a:pos x="f713" y="f714"/>
              </a:cxn>
              <a:cxn ang="f396">
                <a:pos x="f713" y="f715"/>
              </a:cxn>
              <a:cxn ang="f396">
                <a:pos x="f716" y="f717"/>
              </a:cxn>
              <a:cxn ang="f396">
                <a:pos x="f718" y="f684"/>
              </a:cxn>
              <a:cxn ang="f396">
                <a:pos x="f719" y="f684"/>
              </a:cxn>
              <a:cxn ang="f396">
                <a:pos x="f720" y="f721"/>
              </a:cxn>
              <a:cxn ang="f396">
                <a:pos x="f713" y="f722"/>
              </a:cxn>
              <a:cxn ang="f396">
                <a:pos x="f713" y="f723"/>
              </a:cxn>
              <a:cxn ang="f396">
                <a:pos x="f724" y="f725"/>
              </a:cxn>
              <a:cxn ang="f396">
                <a:pos x="f726" y="f684"/>
              </a:cxn>
              <a:cxn ang="f396">
                <a:pos x="f727" y="f684"/>
              </a:cxn>
              <a:cxn ang="f396">
                <a:pos x="f728" y="f729"/>
              </a:cxn>
              <a:cxn ang="f396">
                <a:pos x="f713" y="f730"/>
              </a:cxn>
              <a:cxn ang="f396">
                <a:pos x="f713" y="f731"/>
              </a:cxn>
              <a:cxn ang="f396">
                <a:pos x="f732" y="f733"/>
              </a:cxn>
              <a:cxn ang="f396">
                <a:pos x="f734" y="f684"/>
              </a:cxn>
              <a:cxn ang="f396">
                <a:pos x="f735" y="f684"/>
              </a:cxn>
              <a:cxn ang="f396">
                <a:pos x="f736" y="f737"/>
              </a:cxn>
              <a:cxn ang="f396">
                <a:pos x="f713" y="f738"/>
              </a:cxn>
              <a:cxn ang="f396">
                <a:pos x="f713" y="f739"/>
              </a:cxn>
              <a:cxn ang="f396">
                <a:pos x="f740" y="f741"/>
              </a:cxn>
              <a:cxn ang="f396">
                <a:pos x="f742" y="f684"/>
              </a:cxn>
              <a:cxn ang="f396">
                <a:pos x="f743" y="f684"/>
              </a:cxn>
              <a:cxn ang="f396">
                <a:pos x="f744" y="f745"/>
              </a:cxn>
              <a:cxn ang="f396">
                <a:pos x="f713" y="f746"/>
              </a:cxn>
              <a:cxn ang="f396">
                <a:pos x="f713" y="f747"/>
              </a:cxn>
              <a:cxn ang="f396">
                <a:pos x="f748" y="f749"/>
              </a:cxn>
              <a:cxn ang="f396">
                <a:pos x="f750" y="f684"/>
              </a:cxn>
              <a:cxn ang="f396">
                <a:pos x="f751" y="f684"/>
              </a:cxn>
              <a:cxn ang="f396">
                <a:pos x="f752" y="f753"/>
              </a:cxn>
              <a:cxn ang="f396">
                <a:pos x="f713" y="f754"/>
              </a:cxn>
              <a:cxn ang="f396">
                <a:pos x="f713" y="f755"/>
              </a:cxn>
              <a:cxn ang="f396">
                <a:pos x="f756" y="f757"/>
              </a:cxn>
              <a:cxn ang="f396">
                <a:pos x="f758" y="f684"/>
              </a:cxn>
              <a:cxn ang="f396">
                <a:pos x="f759" y="f684"/>
              </a:cxn>
              <a:cxn ang="f396">
                <a:pos x="f760" y="f761"/>
              </a:cxn>
              <a:cxn ang="f396">
                <a:pos x="f713" y="f762"/>
              </a:cxn>
              <a:cxn ang="f396">
                <a:pos x="f713" y="f763"/>
              </a:cxn>
              <a:cxn ang="f396">
                <a:pos x="f764" y="f765"/>
              </a:cxn>
              <a:cxn ang="f396">
                <a:pos x="f766" y="f684"/>
              </a:cxn>
              <a:cxn ang="f396">
                <a:pos x="f767" y="f684"/>
              </a:cxn>
              <a:cxn ang="f396">
                <a:pos x="f768" y="f769"/>
              </a:cxn>
              <a:cxn ang="f396">
                <a:pos x="f713" y="f770"/>
              </a:cxn>
              <a:cxn ang="f396">
                <a:pos x="f713" y="f771"/>
              </a:cxn>
              <a:cxn ang="f396">
                <a:pos x="f772" y="f773"/>
              </a:cxn>
              <a:cxn ang="f396">
                <a:pos x="f774" y="f684"/>
              </a:cxn>
              <a:cxn ang="f396">
                <a:pos x="f775" y="f684"/>
              </a:cxn>
              <a:cxn ang="f396">
                <a:pos x="f776" y="f777"/>
              </a:cxn>
              <a:cxn ang="f396">
                <a:pos x="f713" y="f778"/>
              </a:cxn>
              <a:cxn ang="f396">
                <a:pos x="f713" y="f779"/>
              </a:cxn>
              <a:cxn ang="f396">
                <a:pos x="f780" y="f781"/>
              </a:cxn>
              <a:cxn ang="f396">
                <a:pos x="f782" y="f684"/>
              </a:cxn>
              <a:cxn ang="f396">
                <a:pos x="f783" y="f684"/>
              </a:cxn>
              <a:cxn ang="f396">
                <a:pos x="f784" y="f785"/>
              </a:cxn>
              <a:cxn ang="f396">
                <a:pos x="f713" y="f786"/>
              </a:cxn>
              <a:cxn ang="f396">
                <a:pos x="f713" y="f787"/>
              </a:cxn>
              <a:cxn ang="f396">
                <a:pos x="f788" y="f789"/>
              </a:cxn>
              <a:cxn ang="f396">
                <a:pos x="f790" y="f684"/>
              </a:cxn>
              <a:cxn ang="f396">
                <a:pos x="f791" y="f684"/>
              </a:cxn>
              <a:cxn ang="f396">
                <a:pos x="f792" y="f793"/>
              </a:cxn>
              <a:cxn ang="f396">
                <a:pos x="f713" y="f794"/>
              </a:cxn>
              <a:cxn ang="f396">
                <a:pos x="f713" y="f795"/>
              </a:cxn>
              <a:cxn ang="f396">
                <a:pos x="f796" y="f797"/>
              </a:cxn>
              <a:cxn ang="f396">
                <a:pos x="f798" y="f684"/>
              </a:cxn>
              <a:cxn ang="f396">
                <a:pos x="f799" y="f684"/>
              </a:cxn>
              <a:cxn ang="f396">
                <a:pos x="f800" y="f801"/>
              </a:cxn>
              <a:cxn ang="f396">
                <a:pos x="f713" y="f802"/>
              </a:cxn>
              <a:cxn ang="f396">
                <a:pos x="f713" y="f803"/>
              </a:cxn>
              <a:cxn ang="f396">
                <a:pos x="f804" y="f805"/>
              </a:cxn>
              <a:cxn ang="f396">
                <a:pos x="f806" y="f684"/>
              </a:cxn>
              <a:cxn ang="f396">
                <a:pos x="f807" y="f684"/>
              </a:cxn>
              <a:cxn ang="f396">
                <a:pos x="f808" y="f809"/>
              </a:cxn>
              <a:cxn ang="f396">
                <a:pos x="f713" y="f810"/>
              </a:cxn>
              <a:cxn ang="f396">
                <a:pos x="f713" y="f811"/>
              </a:cxn>
              <a:cxn ang="f396">
                <a:pos x="f812" y="f813"/>
              </a:cxn>
              <a:cxn ang="f396">
                <a:pos x="f814" y="f684"/>
              </a:cxn>
              <a:cxn ang="f396">
                <a:pos x="f815" y="f684"/>
              </a:cxn>
              <a:cxn ang="f396">
                <a:pos x="f816" y="f817"/>
              </a:cxn>
              <a:cxn ang="f396">
                <a:pos x="f713" y="f818"/>
              </a:cxn>
              <a:cxn ang="f396">
                <a:pos x="f713" y="f819"/>
              </a:cxn>
              <a:cxn ang="f396">
                <a:pos x="f820" y="f821"/>
              </a:cxn>
            </a:cxnLst>
            <a:rect l="f679" t="f682" r="f680" b="f681"/>
            <a:pathLst>
              <a:path w="2242827" h="2102966">
                <a:moveTo>
                  <a:pt x="f8" y="f5"/>
                </a:moveTo>
                <a:lnTo>
                  <a:pt x="f6" y="f5"/>
                </a:lnTo>
                <a:lnTo>
                  <a:pt x="f9" y="f10"/>
                </a:lnTo>
                <a:cubicBezTo>
                  <a:pt x="f11" y="f12"/>
                  <a:pt x="f13" y="f7"/>
                  <a:pt x="f14" y="f7"/>
                </a:cubicBezTo>
                <a:lnTo>
                  <a:pt x="f14" y="f15"/>
                </a:lnTo>
                <a:cubicBezTo>
                  <a:pt x="f16" y="f15"/>
                  <a:pt x="f17" y="f18"/>
                  <a:pt x="f19" y="f20"/>
                </a:cubicBezTo>
                <a:close/>
                <a:moveTo>
                  <a:pt x="f21" y="f5"/>
                </a:moveTo>
                <a:lnTo>
                  <a:pt x="f22" y="f5"/>
                </a:lnTo>
                <a:lnTo>
                  <a:pt x="f23" y="f24"/>
                </a:lnTo>
                <a:cubicBezTo>
                  <a:pt x="f25" y="f26"/>
                  <a:pt x="f27" y="f28"/>
                  <a:pt x="f14" y="f28"/>
                </a:cubicBezTo>
                <a:lnTo>
                  <a:pt x="f14" y="f29"/>
                </a:lnTo>
                <a:cubicBezTo>
                  <a:pt x="f30" y="f29"/>
                  <a:pt x="f31" y="f32"/>
                  <a:pt x="f33" y="f34"/>
                </a:cubicBezTo>
                <a:close/>
                <a:moveTo>
                  <a:pt x="f35" y="f5"/>
                </a:moveTo>
                <a:lnTo>
                  <a:pt x="f36" y="f5"/>
                </a:lnTo>
                <a:lnTo>
                  <a:pt x="f37" y="f38"/>
                </a:lnTo>
                <a:cubicBezTo>
                  <a:pt x="f39" y="f40"/>
                  <a:pt x="f41" y="f42"/>
                  <a:pt x="f14" y="f42"/>
                </a:cubicBezTo>
                <a:lnTo>
                  <a:pt x="f14" y="f43"/>
                </a:lnTo>
                <a:cubicBezTo>
                  <a:pt x="f44" y="f43"/>
                  <a:pt x="f45" y="f46"/>
                  <a:pt x="f47" y="f48"/>
                </a:cubicBezTo>
                <a:close/>
                <a:moveTo>
                  <a:pt x="f49" y="f5"/>
                </a:moveTo>
                <a:lnTo>
                  <a:pt x="f50" y="f5"/>
                </a:lnTo>
                <a:lnTo>
                  <a:pt x="f51" y="f52"/>
                </a:lnTo>
                <a:cubicBezTo>
                  <a:pt x="f53" y="f54"/>
                  <a:pt x="f55" y="f56"/>
                  <a:pt x="f5" y="f56"/>
                </a:cubicBezTo>
                <a:lnTo>
                  <a:pt x="f5" y="f57"/>
                </a:lnTo>
                <a:cubicBezTo>
                  <a:pt x="f58" y="f57"/>
                  <a:pt x="f59" y="f60"/>
                  <a:pt x="f61" y="f62"/>
                </a:cubicBezTo>
                <a:close/>
                <a:moveTo>
                  <a:pt x="f63" y="f5"/>
                </a:moveTo>
                <a:lnTo>
                  <a:pt x="f64" y="f5"/>
                </a:lnTo>
                <a:lnTo>
                  <a:pt x="f65" y="f66"/>
                </a:lnTo>
                <a:cubicBezTo>
                  <a:pt x="f67" y="f68"/>
                  <a:pt x="f69" y="f70"/>
                  <a:pt x="f5" y="f70"/>
                </a:cubicBezTo>
                <a:lnTo>
                  <a:pt x="f5" y="f71"/>
                </a:lnTo>
                <a:cubicBezTo>
                  <a:pt x="f72" y="f71"/>
                  <a:pt x="f73" y="f74"/>
                  <a:pt x="f75" y="f76"/>
                </a:cubicBezTo>
                <a:close/>
                <a:moveTo>
                  <a:pt x="f77" y="f5"/>
                </a:moveTo>
                <a:lnTo>
                  <a:pt x="f78" y="f5"/>
                </a:lnTo>
                <a:lnTo>
                  <a:pt x="f79" y="f80"/>
                </a:lnTo>
                <a:cubicBezTo>
                  <a:pt x="f81" y="f82"/>
                  <a:pt x="f83" y="f84"/>
                  <a:pt x="f5" y="f84"/>
                </a:cubicBezTo>
                <a:lnTo>
                  <a:pt x="f5" y="f85"/>
                </a:lnTo>
                <a:cubicBezTo>
                  <a:pt x="f86" y="f85"/>
                  <a:pt x="f87" y="f88"/>
                  <a:pt x="f89" y="f90"/>
                </a:cubicBezTo>
                <a:close/>
                <a:moveTo>
                  <a:pt x="f91" y="f5"/>
                </a:moveTo>
                <a:lnTo>
                  <a:pt x="f92" y="f5"/>
                </a:lnTo>
                <a:lnTo>
                  <a:pt x="f93" y="f94"/>
                </a:lnTo>
                <a:cubicBezTo>
                  <a:pt x="f95" y="f96"/>
                  <a:pt x="f97" y="f98"/>
                  <a:pt x="f5" y="f98"/>
                </a:cubicBezTo>
                <a:lnTo>
                  <a:pt x="f5" y="f99"/>
                </a:lnTo>
                <a:cubicBezTo>
                  <a:pt x="f100" y="f99"/>
                  <a:pt x="f101" y="f102"/>
                  <a:pt x="f103" y="f104"/>
                </a:cubicBezTo>
                <a:close/>
                <a:moveTo>
                  <a:pt x="f105" y="f5"/>
                </a:moveTo>
                <a:lnTo>
                  <a:pt x="f106" y="f5"/>
                </a:lnTo>
                <a:lnTo>
                  <a:pt x="f107" y="f108"/>
                </a:lnTo>
                <a:cubicBezTo>
                  <a:pt x="f109" y="f110"/>
                  <a:pt x="f111" y="f112"/>
                  <a:pt x="f5" y="f112"/>
                </a:cubicBezTo>
                <a:lnTo>
                  <a:pt x="f5" y="f113"/>
                </a:lnTo>
                <a:cubicBezTo>
                  <a:pt x="f114" y="f113"/>
                  <a:pt x="f115" y="f116"/>
                  <a:pt x="f117" y="f118"/>
                </a:cubicBezTo>
                <a:close/>
                <a:moveTo>
                  <a:pt x="f119" y="f5"/>
                </a:moveTo>
                <a:lnTo>
                  <a:pt x="f120" y="f5"/>
                </a:lnTo>
                <a:lnTo>
                  <a:pt x="f121" y="f122"/>
                </a:lnTo>
                <a:cubicBezTo>
                  <a:pt x="f123" y="f124"/>
                  <a:pt x="f125" y="f126"/>
                  <a:pt x="f5" y="f126"/>
                </a:cubicBezTo>
                <a:lnTo>
                  <a:pt x="f5" y="f127"/>
                </a:lnTo>
                <a:cubicBezTo>
                  <a:pt x="f128" y="f127"/>
                  <a:pt x="f129" y="f130"/>
                  <a:pt x="f131" y="f132"/>
                </a:cubicBezTo>
                <a:close/>
                <a:moveTo>
                  <a:pt x="f133" y="f5"/>
                </a:moveTo>
                <a:lnTo>
                  <a:pt x="f134" y="f5"/>
                </a:lnTo>
                <a:lnTo>
                  <a:pt x="f135" y="f136"/>
                </a:lnTo>
                <a:cubicBezTo>
                  <a:pt x="f137" y="f138"/>
                  <a:pt x="f139" y="f140"/>
                  <a:pt x="f5" y="f140"/>
                </a:cubicBezTo>
                <a:lnTo>
                  <a:pt x="f5" y="f141"/>
                </a:lnTo>
                <a:cubicBezTo>
                  <a:pt x="f142" y="f141"/>
                  <a:pt x="f143" y="f144"/>
                  <a:pt x="f145" y="f146"/>
                </a:cubicBezTo>
                <a:close/>
                <a:moveTo>
                  <a:pt x="f147" y="f5"/>
                </a:moveTo>
                <a:lnTo>
                  <a:pt x="f148" y="f5"/>
                </a:lnTo>
                <a:lnTo>
                  <a:pt x="f149" y="f150"/>
                </a:lnTo>
                <a:cubicBezTo>
                  <a:pt x="f151" y="f152"/>
                  <a:pt x="f153" y="f154"/>
                  <a:pt x="f5" y="f154"/>
                </a:cubicBezTo>
                <a:lnTo>
                  <a:pt x="f5" y="f155"/>
                </a:lnTo>
                <a:cubicBezTo>
                  <a:pt x="f156" y="f155"/>
                  <a:pt x="f157" y="f158"/>
                  <a:pt x="f159" y="f160"/>
                </a:cubicBezTo>
                <a:close/>
                <a:moveTo>
                  <a:pt x="f161" y="f5"/>
                </a:moveTo>
                <a:lnTo>
                  <a:pt x="f162" y="f5"/>
                </a:lnTo>
                <a:lnTo>
                  <a:pt x="f163" y="f164"/>
                </a:lnTo>
                <a:cubicBezTo>
                  <a:pt x="f165" y="f166"/>
                  <a:pt x="f167" y="f168"/>
                  <a:pt x="f5" y="f168"/>
                </a:cubicBezTo>
                <a:lnTo>
                  <a:pt x="f5" y="f169"/>
                </a:lnTo>
                <a:cubicBezTo>
                  <a:pt x="f170" y="f169"/>
                  <a:pt x="f171" y="f172"/>
                  <a:pt x="f173" y="f174"/>
                </a:cubicBezTo>
                <a:close/>
                <a:moveTo>
                  <a:pt x="f175" y="f5"/>
                </a:moveTo>
                <a:lnTo>
                  <a:pt x="f176" y="f5"/>
                </a:lnTo>
                <a:lnTo>
                  <a:pt x="f177" y="f178"/>
                </a:lnTo>
                <a:cubicBezTo>
                  <a:pt x="f179" y="f180"/>
                  <a:pt x="f181" y="f182"/>
                  <a:pt x="f5" y="f182"/>
                </a:cubicBezTo>
                <a:lnTo>
                  <a:pt x="f5" y="f183"/>
                </a:lnTo>
                <a:cubicBezTo>
                  <a:pt x="f184" y="f183"/>
                  <a:pt x="f185" y="f186"/>
                  <a:pt x="f187" y="f188"/>
                </a:cubicBezTo>
                <a:close/>
                <a:moveTo>
                  <a:pt x="f189" y="f5"/>
                </a:moveTo>
                <a:lnTo>
                  <a:pt x="f190" y="f5"/>
                </a:lnTo>
                <a:lnTo>
                  <a:pt x="f191" y="f192"/>
                </a:lnTo>
                <a:cubicBezTo>
                  <a:pt x="f193" y="f194"/>
                  <a:pt x="f195" y="f196"/>
                  <a:pt x="f5" y="f196"/>
                </a:cubicBezTo>
                <a:lnTo>
                  <a:pt x="f5" y="f197"/>
                </a:lnTo>
                <a:cubicBezTo>
                  <a:pt x="f198" y="f197"/>
                  <a:pt x="f199" y="f200"/>
                  <a:pt x="f201" y="f202"/>
                </a:cubicBezTo>
                <a:close/>
                <a:moveTo>
                  <a:pt x="f203" y="f5"/>
                </a:moveTo>
                <a:lnTo>
                  <a:pt x="f204" y="f5"/>
                </a:lnTo>
                <a:lnTo>
                  <a:pt x="f205" y="f206"/>
                </a:lnTo>
                <a:cubicBezTo>
                  <a:pt x="f207" y="f208"/>
                  <a:pt x="f209" y="f210"/>
                  <a:pt x="f5" y="f210"/>
                </a:cubicBezTo>
                <a:lnTo>
                  <a:pt x="f5" y="f211"/>
                </a:lnTo>
                <a:cubicBezTo>
                  <a:pt x="f212" y="f211"/>
                  <a:pt x="f213" y="f214"/>
                  <a:pt x="f215" y="f216"/>
                </a:cubicBezTo>
                <a:close/>
                <a:moveTo>
                  <a:pt x="f217" y="f5"/>
                </a:moveTo>
                <a:lnTo>
                  <a:pt x="f218" y="f5"/>
                </a:lnTo>
                <a:lnTo>
                  <a:pt x="f219" y="f220"/>
                </a:lnTo>
                <a:cubicBezTo>
                  <a:pt x="f221" y="f222"/>
                  <a:pt x="f223" y="f224"/>
                  <a:pt x="f5" y="f224"/>
                </a:cubicBezTo>
                <a:lnTo>
                  <a:pt x="f5" y="f225"/>
                </a:lnTo>
                <a:cubicBezTo>
                  <a:pt x="f226" y="f225"/>
                  <a:pt x="f227" y="f228"/>
                  <a:pt x="f229" y="f230"/>
                </a:cubicBezTo>
                <a:close/>
                <a:moveTo>
                  <a:pt x="f231" y="f5"/>
                </a:moveTo>
                <a:lnTo>
                  <a:pt x="f232" y="f5"/>
                </a:lnTo>
                <a:lnTo>
                  <a:pt x="f233" y="f234"/>
                </a:lnTo>
                <a:cubicBezTo>
                  <a:pt x="f235" y="f236"/>
                  <a:pt x="f237" y="f238"/>
                  <a:pt x="f5" y="f238"/>
                </a:cubicBezTo>
                <a:lnTo>
                  <a:pt x="f5" y="f239"/>
                </a:lnTo>
                <a:cubicBezTo>
                  <a:pt x="f240" y="f239"/>
                  <a:pt x="f241" y="f242"/>
                  <a:pt x="f243" y="f244"/>
                </a:cubicBezTo>
                <a:close/>
              </a:path>
            </a:pathLst>
          </a:custGeom>
          <a:solidFill>
            <a:srgbClr val="EEF3FA"/>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4" name="Slide Number Placeholder 3">
            <a:extLst>
              <a:ext uri="{FF2B5EF4-FFF2-40B4-BE49-F238E27FC236}">
                <a16:creationId xmlns:a16="http://schemas.microsoft.com/office/drawing/2014/main" id="{38710C34-ED1F-6400-02EB-7E325D124A2C}"/>
              </a:ext>
            </a:extLst>
          </p:cNvPr>
          <p:cNvSpPr txBox="1">
            <a:spLocks noGrp="1"/>
          </p:cNvSpPr>
          <p:nvPr>
            <p:ph type="sldNum" sz="quarter" idx="8"/>
          </p:nvPr>
        </p:nvSpPr>
        <p:spPr>
          <a:xfrm>
            <a:off x="10438479" y="457200"/>
            <a:ext cx="987552" cy="244501"/>
          </a:xfrm>
        </p:spPr>
        <p:txBody>
          <a:bodyPr/>
          <a:lstStyle>
            <a:lvl1pPr>
              <a:defRPr/>
            </a:lvl1pPr>
          </a:lstStyle>
          <a:p>
            <a:pPr lvl="0"/>
            <a:fld id="{26C862EC-057E-4F8F-8A8C-66EF180D25CD}" type="slidenum">
              <a:t>‹#›</a:t>
            </a:fld>
            <a:endParaRPr lang="en-US"/>
          </a:p>
        </p:txBody>
      </p:sp>
    </p:spTree>
    <p:extLst>
      <p:ext uri="{BB962C8B-B14F-4D97-AF65-F5344CB8AC3E}">
        <p14:creationId xmlns:p14="http://schemas.microsoft.com/office/powerpoint/2010/main" val="870995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Freeform: Shape 10">
            <a:extLst>
              <a:ext uri="{FF2B5EF4-FFF2-40B4-BE49-F238E27FC236}">
                <a16:creationId xmlns:a16="http://schemas.microsoft.com/office/drawing/2014/main" id="{FDB4A5AE-742D-B62A-AA68-A95CA3CEA406}"/>
              </a:ext>
              <a:ext uri="{C183D7F6-B498-43B3-948B-1728B52AA6E4}">
                <adec:decorative xmlns:adec="http://schemas.microsoft.com/office/drawing/2017/decorative" val="1"/>
              </a:ext>
            </a:extLst>
          </p:cNvPr>
          <p:cNvSpPr/>
          <p:nvPr/>
        </p:nvSpPr>
        <p:spPr>
          <a:xfrm flipH="1" flipV="1">
            <a:off x="9949174" y="4755035"/>
            <a:ext cx="2242831" cy="2102964"/>
          </a:xfrm>
          <a:custGeom>
            <a:avLst/>
            <a:gdLst>
              <a:gd name="f0" fmla="val 10800000"/>
              <a:gd name="f1" fmla="val 5400000"/>
              <a:gd name="f2" fmla="val 180"/>
              <a:gd name="f3" fmla="val w"/>
              <a:gd name="f4" fmla="val h"/>
              <a:gd name="f5" fmla="val 0"/>
              <a:gd name="f6" fmla="val 2242827"/>
              <a:gd name="f7" fmla="val 2102966"/>
              <a:gd name="f8" fmla="val 2220549"/>
              <a:gd name="f9" fmla="val 2238641"/>
              <a:gd name="f10" fmla="val 82607"/>
              <a:gd name="f11" fmla="val 2123193"/>
              <a:gd name="f12" fmla="val 1215807"/>
              <a:gd name="f13" fmla="val 1163255"/>
              <a:gd name="f14" fmla="val 1"/>
              <a:gd name="f15" fmla="val 2080690"/>
              <a:gd name="f16" fmla="val 1151759"/>
              <a:gd name="f17" fmla="val 2102176"/>
              <a:gd name="f18" fmla="val 1202330"/>
              <a:gd name="f19" fmla="val 2216479"/>
              <a:gd name="f20" fmla="val 80336"/>
              <a:gd name="f21" fmla="val 2098030"/>
              <a:gd name="f22" fmla="val 2120412"/>
              <a:gd name="f23" fmla="val 2116859"/>
              <a:gd name="f24" fmla="val 70117"/>
              <a:gd name="f25" fmla="val 2007691"/>
              <a:gd name="f26" fmla="val 1141666"/>
              <a:gd name="f27" fmla="val 1099966"/>
              <a:gd name="f28" fmla="val 1980571"/>
              <a:gd name="f29" fmla="val 1958295"/>
              <a:gd name="f30" fmla="val 1088470"/>
              <a:gd name="f31" fmla="val 1986577"/>
              <a:gd name="f32" fmla="val 1128187"/>
              <a:gd name="f33" fmla="val 2094588"/>
              <a:gd name="f34" fmla="val 67938"/>
              <a:gd name="f35" fmla="val 1975608"/>
              <a:gd name="f36" fmla="val 1997887"/>
              <a:gd name="f37" fmla="val 1994968"/>
              <a:gd name="f38" fmla="val 57611"/>
              <a:gd name="f39" fmla="val 1892090"/>
              <a:gd name="f40" fmla="val 1067493"/>
              <a:gd name="f41" fmla="val 1036676"/>
              <a:gd name="f42" fmla="val 1858047"/>
              <a:gd name="f43" fmla="val 1835771"/>
              <a:gd name="f44" fmla="val 1025181"/>
              <a:gd name="f45" fmla="val 1871073"/>
              <a:gd name="f46" fmla="val 1053919"/>
              <a:gd name="f47" fmla="val 1972805"/>
              <a:gd name="f48" fmla="val 55322"/>
              <a:gd name="f49" fmla="val 1853193"/>
              <a:gd name="f50" fmla="val 1875472"/>
              <a:gd name="f51" fmla="val 1873186"/>
              <a:gd name="f52" fmla="val 45119"/>
              <a:gd name="f53" fmla="val 1776588"/>
              <a:gd name="f54" fmla="val 993350"/>
              <a:gd name="f55" fmla="val 973388"/>
              <a:gd name="f56" fmla="val 1735650"/>
              <a:gd name="f57" fmla="val 1713374"/>
              <a:gd name="f58" fmla="val 961784"/>
              <a:gd name="f59" fmla="val 1755557"/>
              <a:gd name="f60" fmla="val 979877"/>
              <a:gd name="f61" fmla="val 1851022"/>
              <a:gd name="f62" fmla="val 42848"/>
              <a:gd name="f63" fmla="val 1730668"/>
              <a:gd name="f64" fmla="val 1753056"/>
              <a:gd name="f65" fmla="val 1751404"/>
              <a:gd name="f66" fmla="val 32610"/>
              <a:gd name="f67" fmla="val 1661086"/>
              <a:gd name="f68" fmla="val 919190"/>
              <a:gd name="f69" fmla="val 910098"/>
              <a:gd name="f70" fmla="val 1613232"/>
              <a:gd name="f71" fmla="val 1590961"/>
              <a:gd name="f72" fmla="val 898495"/>
              <a:gd name="f73" fmla="val 1639954"/>
              <a:gd name="f74" fmla="val 905712"/>
              <a:gd name="f75" fmla="val 1729127"/>
              <a:gd name="f76" fmla="val 30432"/>
              <a:gd name="f77" fmla="val 1608247"/>
              <a:gd name="f78" fmla="val 1630525"/>
              <a:gd name="f79" fmla="val 1629507"/>
              <a:gd name="f80" fmla="val 20086"/>
              <a:gd name="f81" fmla="val 1545469"/>
              <a:gd name="f82" fmla="val 844919"/>
              <a:gd name="f83" fmla="val 846701"/>
              <a:gd name="f84" fmla="val 1490712"/>
              <a:gd name="f85" fmla="val 1468436"/>
              <a:gd name="f86" fmla="val 835206"/>
              <a:gd name="f87" fmla="val 1524451"/>
              <a:gd name="f88" fmla="val 831445"/>
              <a:gd name="f89" fmla="val 1607345"/>
              <a:gd name="f90" fmla="val 17816"/>
              <a:gd name="f91" fmla="val 1485833"/>
              <a:gd name="f92" fmla="val 1508109"/>
              <a:gd name="f93" fmla="val 1507724"/>
              <a:gd name="f94" fmla="val 7596"/>
              <a:gd name="f95" fmla="val 1429966"/>
              <a:gd name="f96" fmla="val 770778"/>
              <a:gd name="f97" fmla="val 783416"/>
              <a:gd name="f98" fmla="val 1368317"/>
              <a:gd name="f99" fmla="val 1346041"/>
              <a:gd name="f100" fmla="val 771917"/>
              <a:gd name="f101" fmla="val 1408949"/>
              <a:gd name="f102" fmla="val 757304"/>
              <a:gd name="f103" fmla="val 1485563"/>
              <a:gd name="f104" fmla="val 5325"/>
              <a:gd name="f105" fmla="val 1362591"/>
              <a:gd name="f106" fmla="val 1385194"/>
              <a:gd name="f107" fmla="val 1364797"/>
              <a:gd name="f108" fmla="val 133264"/>
              <a:gd name="f109" fmla="val 1234684"/>
              <a:gd name="f110" fmla="val 767432"/>
              <a:gd name="f111" fmla="val 672215"/>
              <a:gd name="f112" fmla="val 1245917"/>
              <a:gd name="f113" fmla="val 1223641"/>
              <a:gd name="f114" fmla="val 661385"/>
              <a:gd name="f115" fmla="val 1214835"/>
              <a:gd name="f116" fmla="val 752908"/>
              <a:gd name="f117" fmla="val 1342864"/>
              <a:gd name="f118" fmla="val 128894"/>
              <a:gd name="f119" fmla="val 1238878"/>
              <a:gd name="f120" fmla="val 1261388"/>
              <a:gd name="f121" fmla="val 1244763"/>
              <a:gd name="f122" fmla="val 108614"/>
              <a:gd name="f123" fmla="val 1126083"/>
              <a:gd name="f124" fmla="val 687031"/>
              <a:gd name="f125" fmla="val 613049"/>
              <a:gd name="f126" fmla="val 1123397"/>
              <a:gd name="f127" fmla="val 1101121"/>
              <a:gd name="f128" fmla="val 602316"/>
              <a:gd name="f129" fmla="val 1106344"/>
              <a:gd name="f130" fmla="val 672419"/>
              <a:gd name="f131" fmla="val 1222940"/>
              <a:gd name="f132" fmla="val 104135"/>
              <a:gd name="f133" fmla="val 1115178"/>
              <a:gd name="f134" fmla="val 1137688"/>
              <a:gd name="f135" fmla="val 1124836"/>
              <a:gd name="f136" fmla="val 83962"/>
              <a:gd name="f137" fmla="val 1017592"/>
              <a:gd name="f138" fmla="val 606647"/>
              <a:gd name="f139" fmla="val 553979"/>
              <a:gd name="f140" fmla="val 1000978"/>
              <a:gd name="f141" fmla="val 978703"/>
              <a:gd name="f142" fmla="val 543246"/>
              <a:gd name="f143" fmla="val 997852"/>
              <a:gd name="f144" fmla="val 592039"/>
              <a:gd name="f145" fmla="val 1103012"/>
              <a:gd name="f146" fmla="val 79485"/>
              <a:gd name="f147" fmla="val 991375"/>
              <a:gd name="f148" fmla="val 1013997"/>
              <a:gd name="f149" fmla="val 1004915"/>
              <a:gd name="f150" fmla="val 59331"/>
              <a:gd name="f151" fmla="val 909100"/>
              <a:gd name="f152" fmla="val 526286"/>
              <a:gd name="f153" fmla="val 494909"/>
              <a:gd name="f154" fmla="val 878583"/>
              <a:gd name="f155" fmla="val 856307"/>
              <a:gd name="f156" fmla="val 484176"/>
              <a:gd name="f157" fmla="val 889272"/>
              <a:gd name="f158" fmla="val 511676"/>
              <a:gd name="f159" fmla="val 982981"/>
              <a:gd name="f160" fmla="val 54853"/>
              <a:gd name="f161" fmla="val 866108"/>
              <a:gd name="f162" fmla="val 888384"/>
              <a:gd name="f163" fmla="val 884876"/>
              <a:gd name="f164" fmla="val 34680"/>
              <a:gd name="f165" fmla="val 800495"/>
              <a:gd name="f166" fmla="val 445883"/>
              <a:gd name="f167" fmla="val 435739"/>
              <a:gd name="f168" fmla="val 756058"/>
              <a:gd name="f169" fmla="val 733782"/>
              <a:gd name="f170" fmla="val 425107"/>
              <a:gd name="f171" fmla="val 780781"/>
              <a:gd name="f172" fmla="val 431187"/>
              <a:gd name="f173" fmla="val 863057"/>
              <a:gd name="f174" fmla="val 30169"/>
              <a:gd name="f175" fmla="val 743692"/>
              <a:gd name="f176" fmla="val 765973"/>
              <a:gd name="f177" fmla="val 764957"/>
              <a:gd name="f178" fmla="val 10048"/>
              <a:gd name="f179" fmla="val 692029"/>
              <a:gd name="f180" fmla="val 365521"/>
              <a:gd name="f181" fmla="val 376767"/>
              <a:gd name="f182" fmla="val 633662"/>
              <a:gd name="f183" fmla="val 611386"/>
              <a:gd name="f184" fmla="val 365938"/>
              <a:gd name="f185" fmla="val 672265"/>
              <a:gd name="f186" fmla="val 350911"/>
              <a:gd name="f187" fmla="val 743129"/>
              <a:gd name="f188" fmla="val 5570"/>
              <a:gd name="f189" fmla="val 617163"/>
              <a:gd name="f190" fmla="val 640489"/>
              <a:gd name="f191" fmla="val 606611"/>
              <a:gd name="f192" fmla="val 108906"/>
              <a:gd name="f193" fmla="val 506524"/>
              <a:gd name="f194" fmla="val 345128"/>
              <a:gd name="f195" fmla="val 272312"/>
              <a:gd name="f196" fmla="val 511248"/>
              <a:gd name="f197" fmla="val 488972"/>
              <a:gd name="f198" fmla="val 263030"/>
              <a:gd name="f199" fmla="val 489290"/>
              <a:gd name="f200" fmla="val 328485"/>
              <a:gd name="f201" fmla="val 585980"/>
              <a:gd name="f202" fmla="val 100252"/>
              <a:gd name="f203" fmla="val 489561"/>
              <a:gd name="f204" fmla="val 512789"/>
              <a:gd name="f205" fmla="val 493721"/>
              <a:gd name="f206" fmla="val 61289"/>
              <a:gd name="f207" fmla="val 412246"/>
              <a:gd name="f208" fmla="val 253561"/>
              <a:gd name="f209" fmla="val 221597"/>
              <a:gd name="f210" fmla="val 388735"/>
              <a:gd name="f211" fmla="val 366459"/>
              <a:gd name="f212" fmla="val 212399"/>
              <a:gd name="f213" fmla="val 395116"/>
              <a:gd name="f214" fmla="val 236854"/>
              <a:gd name="f215" fmla="val 473199"/>
              <a:gd name="f216" fmla="val 52587"/>
              <a:gd name="f217" fmla="val 361966"/>
              <a:gd name="f218" fmla="val 385181"/>
              <a:gd name="f219" fmla="val 380937"/>
              <a:gd name="f220" fmla="val 13636"/>
              <a:gd name="f221" fmla="val 318070"/>
              <a:gd name="f222" fmla="val 161973"/>
              <a:gd name="f223" fmla="val 170965"/>
              <a:gd name="f224" fmla="val 266328"/>
              <a:gd name="f225" fmla="val 244052"/>
              <a:gd name="f226" fmla="val 161767"/>
              <a:gd name="f227" fmla="val 300940"/>
              <a:gd name="f228" fmla="val 145329"/>
              <a:gd name="f229" fmla="val 360416"/>
              <a:gd name="f230" fmla="val 4982"/>
              <a:gd name="f231" fmla="val 218905"/>
              <a:gd name="f232" fmla="val 249720"/>
              <a:gd name="f233" fmla="val 241311"/>
              <a:gd name="f234" fmla="val 15475"/>
              <a:gd name="f235" fmla="val 188962"/>
              <a:gd name="f236" fmla="val 92909"/>
              <a:gd name="f237" fmla="val 100349"/>
              <a:gd name="f238" fmla="val 143932"/>
              <a:gd name="f239" fmla="val 121656"/>
              <a:gd name="f240" fmla="val 74091"/>
              <a:gd name="f241" fmla="val 141290"/>
              <a:gd name="f242" fmla="val 91533"/>
              <a:gd name="f243" fmla="val 189966"/>
              <a:gd name="f244" fmla="val 42875"/>
              <a:gd name="f245" fmla="+- 0 0 -90"/>
              <a:gd name="f246" fmla="*/ f3 1 2242827"/>
              <a:gd name="f247" fmla="*/ f4 1 2102966"/>
              <a:gd name="f248" fmla="val f5"/>
              <a:gd name="f249" fmla="val f6"/>
              <a:gd name="f250" fmla="val f7"/>
              <a:gd name="f251" fmla="*/ f245 f0 1"/>
              <a:gd name="f252" fmla="+- f250 0 f248"/>
              <a:gd name="f253" fmla="+- f249 0 f248"/>
              <a:gd name="f254" fmla="*/ f251 1 f2"/>
              <a:gd name="f255" fmla="*/ f253 1 2242827"/>
              <a:gd name="f256" fmla="*/ f252 1 2102966"/>
              <a:gd name="f257" fmla="*/ 2220549 f253 1"/>
              <a:gd name="f258" fmla="*/ 0 f252 1"/>
              <a:gd name="f259" fmla="*/ 2242827 f253 1"/>
              <a:gd name="f260" fmla="*/ 2238641 f253 1"/>
              <a:gd name="f261" fmla="*/ 82607 f252 1"/>
              <a:gd name="f262" fmla="*/ 1 f253 1"/>
              <a:gd name="f263" fmla="*/ 2102966 f252 1"/>
              <a:gd name="f264" fmla="*/ 2080690 f252 1"/>
              <a:gd name="f265" fmla="*/ 2216479 f253 1"/>
              <a:gd name="f266" fmla="*/ 80336 f252 1"/>
              <a:gd name="f267" fmla="*/ 2098030 f253 1"/>
              <a:gd name="f268" fmla="*/ 2120412 f253 1"/>
              <a:gd name="f269" fmla="*/ 2116859 f253 1"/>
              <a:gd name="f270" fmla="*/ 70117 f252 1"/>
              <a:gd name="f271" fmla="*/ 1980571 f252 1"/>
              <a:gd name="f272" fmla="*/ 1958295 f252 1"/>
              <a:gd name="f273" fmla="*/ 2094588 f253 1"/>
              <a:gd name="f274" fmla="*/ 67938 f252 1"/>
              <a:gd name="f275" fmla="*/ 1975608 f253 1"/>
              <a:gd name="f276" fmla="*/ 1997887 f253 1"/>
              <a:gd name="f277" fmla="*/ 1994968 f253 1"/>
              <a:gd name="f278" fmla="*/ 57611 f252 1"/>
              <a:gd name="f279" fmla="*/ 1858047 f252 1"/>
              <a:gd name="f280" fmla="*/ 1835771 f252 1"/>
              <a:gd name="f281" fmla="*/ 1972805 f253 1"/>
              <a:gd name="f282" fmla="*/ 55322 f252 1"/>
              <a:gd name="f283" fmla="*/ 1853193 f253 1"/>
              <a:gd name="f284" fmla="*/ 1875472 f253 1"/>
              <a:gd name="f285" fmla="*/ 1873186 f253 1"/>
              <a:gd name="f286" fmla="*/ 45119 f252 1"/>
              <a:gd name="f287" fmla="*/ 0 f253 1"/>
              <a:gd name="f288" fmla="*/ 1735650 f252 1"/>
              <a:gd name="f289" fmla="*/ 1713374 f252 1"/>
              <a:gd name="f290" fmla="*/ 1851022 f253 1"/>
              <a:gd name="f291" fmla="*/ 42848 f252 1"/>
              <a:gd name="f292" fmla="*/ 1730668 f253 1"/>
              <a:gd name="f293" fmla="*/ 1753056 f253 1"/>
              <a:gd name="f294" fmla="*/ 1751404 f253 1"/>
              <a:gd name="f295" fmla="*/ 32610 f252 1"/>
              <a:gd name="f296" fmla="*/ 1613232 f252 1"/>
              <a:gd name="f297" fmla="*/ 1590961 f252 1"/>
              <a:gd name="f298" fmla="*/ 1729127 f253 1"/>
              <a:gd name="f299" fmla="*/ 30432 f252 1"/>
              <a:gd name="f300" fmla="*/ 1608247 f253 1"/>
              <a:gd name="f301" fmla="*/ 1630525 f253 1"/>
              <a:gd name="f302" fmla="*/ 1629507 f253 1"/>
              <a:gd name="f303" fmla="*/ 20086 f252 1"/>
              <a:gd name="f304" fmla="*/ 1490712 f252 1"/>
              <a:gd name="f305" fmla="*/ 1468436 f252 1"/>
              <a:gd name="f306" fmla="*/ 1607345 f253 1"/>
              <a:gd name="f307" fmla="*/ 17816 f252 1"/>
              <a:gd name="f308" fmla="*/ 1485833 f253 1"/>
              <a:gd name="f309" fmla="*/ 1508109 f253 1"/>
              <a:gd name="f310" fmla="*/ 1507724 f253 1"/>
              <a:gd name="f311" fmla="*/ 7596 f252 1"/>
              <a:gd name="f312" fmla="*/ 1368317 f252 1"/>
              <a:gd name="f313" fmla="*/ 1346041 f252 1"/>
              <a:gd name="f314" fmla="*/ 1485563 f253 1"/>
              <a:gd name="f315" fmla="*/ 5325 f252 1"/>
              <a:gd name="f316" fmla="*/ 1362591 f253 1"/>
              <a:gd name="f317" fmla="*/ 1385194 f253 1"/>
              <a:gd name="f318" fmla="*/ 1364797 f253 1"/>
              <a:gd name="f319" fmla="*/ 133264 f252 1"/>
              <a:gd name="f320" fmla="*/ 1245917 f252 1"/>
              <a:gd name="f321" fmla="*/ 1223641 f252 1"/>
              <a:gd name="f322" fmla="*/ 1342864 f253 1"/>
              <a:gd name="f323" fmla="*/ 128894 f252 1"/>
              <a:gd name="f324" fmla="*/ 1238878 f253 1"/>
              <a:gd name="f325" fmla="*/ 1261388 f253 1"/>
              <a:gd name="f326" fmla="*/ 1244763 f253 1"/>
              <a:gd name="f327" fmla="*/ 108614 f252 1"/>
              <a:gd name="f328" fmla="*/ 1123397 f252 1"/>
              <a:gd name="f329" fmla="*/ 1101121 f252 1"/>
              <a:gd name="f330" fmla="*/ 1222940 f253 1"/>
              <a:gd name="f331" fmla="*/ 104135 f252 1"/>
              <a:gd name="f332" fmla="*/ 1115178 f253 1"/>
              <a:gd name="f333" fmla="*/ 1137688 f253 1"/>
              <a:gd name="f334" fmla="*/ 1124836 f253 1"/>
              <a:gd name="f335" fmla="*/ 83962 f252 1"/>
              <a:gd name="f336" fmla="*/ 1000978 f252 1"/>
              <a:gd name="f337" fmla="*/ 978703 f252 1"/>
              <a:gd name="f338" fmla="*/ 1103012 f253 1"/>
              <a:gd name="f339" fmla="*/ 79485 f252 1"/>
              <a:gd name="f340" fmla="*/ 991375 f253 1"/>
              <a:gd name="f341" fmla="*/ 1013997 f253 1"/>
              <a:gd name="f342" fmla="*/ 1004915 f253 1"/>
              <a:gd name="f343" fmla="*/ 59331 f252 1"/>
              <a:gd name="f344" fmla="*/ 878583 f252 1"/>
              <a:gd name="f345" fmla="*/ 856307 f252 1"/>
              <a:gd name="f346" fmla="*/ 982981 f253 1"/>
              <a:gd name="f347" fmla="*/ 54853 f252 1"/>
              <a:gd name="f348" fmla="*/ 866108 f253 1"/>
              <a:gd name="f349" fmla="*/ 888384 f253 1"/>
              <a:gd name="f350" fmla="*/ 884876 f253 1"/>
              <a:gd name="f351" fmla="*/ 34680 f252 1"/>
              <a:gd name="f352" fmla="*/ 756058 f252 1"/>
              <a:gd name="f353" fmla="*/ 733782 f252 1"/>
              <a:gd name="f354" fmla="*/ 863057 f253 1"/>
              <a:gd name="f355" fmla="*/ 30169 f252 1"/>
              <a:gd name="f356" fmla="*/ 743692 f253 1"/>
              <a:gd name="f357" fmla="*/ 765973 f253 1"/>
              <a:gd name="f358" fmla="*/ 764957 f253 1"/>
              <a:gd name="f359" fmla="*/ 10048 f252 1"/>
              <a:gd name="f360" fmla="*/ 633662 f252 1"/>
              <a:gd name="f361" fmla="*/ 611386 f252 1"/>
              <a:gd name="f362" fmla="*/ 743129 f253 1"/>
              <a:gd name="f363" fmla="*/ 5570 f252 1"/>
              <a:gd name="f364" fmla="*/ 617163 f253 1"/>
              <a:gd name="f365" fmla="*/ 640489 f253 1"/>
              <a:gd name="f366" fmla="*/ 606611 f253 1"/>
              <a:gd name="f367" fmla="*/ 108906 f252 1"/>
              <a:gd name="f368" fmla="*/ 511248 f252 1"/>
              <a:gd name="f369" fmla="*/ 488972 f252 1"/>
              <a:gd name="f370" fmla="*/ 585980 f253 1"/>
              <a:gd name="f371" fmla="*/ 100252 f252 1"/>
              <a:gd name="f372" fmla="*/ 489561 f253 1"/>
              <a:gd name="f373" fmla="*/ 512789 f253 1"/>
              <a:gd name="f374" fmla="*/ 493721 f253 1"/>
              <a:gd name="f375" fmla="*/ 61289 f252 1"/>
              <a:gd name="f376" fmla="*/ 388735 f252 1"/>
              <a:gd name="f377" fmla="*/ 366459 f252 1"/>
              <a:gd name="f378" fmla="*/ 473199 f253 1"/>
              <a:gd name="f379" fmla="*/ 52587 f252 1"/>
              <a:gd name="f380" fmla="*/ 361966 f253 1"/>
              <a:gd name="f381" fmla="*/ 385181 f253 1"/>
              <a:gd name="f382" fmla="*/ 380937 f253 1"/>
              <a:gd name="f383" fmla="*/ 13636 f252 1"/>
              <a:gd name="f384" fmla="*/ 266328 f252 1"/>
              <a:gd name="f385" fmla="*/ 244052 f252 1"/>
              <a:gd name="f386" fmla="*/ 360416 f253 1"/>
              <a:gd name="f387" fmla="*/ 4982 f252 1"/>
              <a:gd name="f388" fmla="*/ 218905 f253 1"/>
              <a:gd name="f389" fmla="*/ 249720 f253 1"/>
              <a:gd name="f390" fmla="*/ 241311 f253 1"/>
              <a:gd name="f391" fmla="*/ 15475 f252 1"/>
              <a:gd name="f392" fmla="*/ 143932 f252 1"/>
              <a:gd name="f393" fmla="*/ 121656 f252 1"/>
              <a:gd name="f394" fmla="*/ 189966 f253 1"/>
              <a:gd name="f395" fmla="*/ 42875 f252 1"/>
              <a:gd name="f396" fmla="+- f254 0 f1"/>
              <a:gd name="f397" fmla="*/ f257 1 2242827"/>
              <a:gd name="f398" fmla="*/ f258 1 2102966"/>
              <a:gd name="f399" fmla="*/ f259 1 2242827"/>
              <a:gd name="f400" fmla="*/ f260 1 2242827"/>
              <a:gd name="f401" fmla="*/ f261 1 2102966"/>
              <a:gd name="f402" fmla="*/ f262 1 2242827"/>
              <a:gd name="f403" fmla="*/ f263 1 2102966"/>
              <a:gd name="f404" fmla="*/ f264 1 2102966"/>
              <a:gd name="f405" fmla="*/ f265 1 2242827"/>
              <a:gd name="f406" fmla="*/ f266 1 2102966"/>
              <a:gd name="f407" fmla="*/ f267 1 2242827"/>
              <a:gd name="f408" fmla="*/ f268 1 2242827"/>
              <a:gd name="f409" fmla="*/ f269 1 2242827"/>
              <a:gd name="f410" fmla="*/ f270 1 2102966"/>
              <a:gd name="f411" fmla="*/ f271 1 2102966"/>
              <a:gd name="f412" fmla="*/ f272 1 2102966"/>
              <a:gd name="f413" fmla="*/ f273 1 2242827"/>
              <a:gd name="f414" fmla="*/ f274 1 2102966"/>
              <a:gd name="f415" fmla="*/ f275 1 2242827"/>
              <a:gd name="f416" fmla="*/ f276 1 2242827"/>
              <a:gd name="f417" fmla="*/ f277 1 2242827"/>
              <a:gd name="f418" fmla="*/ f278 1 2102966"/>
              <a:gd name="f419" fmla="*/ f279 1 2102966"/>
              <a:gd name="f420" fmla="*/ f280 1 2102966"/>
              <a:gd name="f421" fmla="*/ f281 1 2242827"/>
              <a:gd name="f422" fmla="*/ f282 1 2102966"/>
              <a:gd name="f423" fmla="*/ f283 1 2242827"/>
              <a:gd name="f424" fmla="*/ f284 1 2242827"/>
              <a:gd name="f425" fmla="*/ f285 1 2242827"/>
              <a:gd name="f426" fmla="*/ f286 1 2102966"/>
              <a:gd name="f427" fmla="*/ f287 1 2242827"/>
              <a:gd name="f428" fmla="*/ f288 1 2102966"/>
              <a:gd name="f429" fmla="*/ f289 1 2102966"/>
              <a:gd name="f430" fmla="*/ f290 1 2242827"/>
              <a:gd name="f431" fmla="*/ f291 1 2102966"/>
              <a:gd name="f432" fmla="*/ f292 1 2242827"/>
              <a:gd name="f433" fmla="*/ f293 1 2242827"/>
              <a:gd name="f434" fmla="*/ f294 1 2242827"/>
              <a:gd name="f435" fmla="*/ f295 1 2102966"/>
              <a:gd name="f436" fmla="*/ f296 1 2102966"/>
              <a:gd name="f437" fmla="*/ f297 1 2102966"/>
              <a:gd name="f438" fmla="*/ f298 1 2242827"/>
              <a:gd name="f439" fmla="*/ f299 1 2102966"/>
              <a:gd name="f440" fmla="*/ f300 1 2242827"/>
              <a:gd name="f441" fmla="*/ f301 1 2242827"/>
              <a:gd name="f442" fmla="*/ f302 1 2242827"/>
              <a:gd name="f443" fmla="*/ f303 1 2102966"/>
              <a:gd name="f444" fmla="*/ f304 1 2102966"/>
              <a:gd name="f445" fmla="*/ f305 1 2102966"/>
              <a:gd name="f446" fmla="*/ f306 1 2242827"/>
              <a:gd name="f447" fmla="*/ f307 1 2102966"/>
              <a:gd name="f448" fmla="*/ f308 1 2242827"/>
              <a:gd name="f449" fmla="*/ f309 1 2242827"/>
              <a:gd name="f450" fmla="*/ f310 1 2242827"/>
              <a:gd name="f451" fmla="*/ f311 1 2102966"/>
              <a:gd name="f452" fmla="*/ f312 1 2102966"/>
              <a:gd name="f453" fmla="*/ f313 1 2102966"/>
              <a:gd name="f454" fmla="*/ f314 1 2242827"/>
              <a:gd name="f455" fmla="*/ f315 1 2102966"/>
              <a:gd name="f456" fmla="*/ f316 1 2242827"/>
              <a:gd name="f457" fmla="*/ f317 1 2242827"/>
              <a:gd name="f458" fmla="*/ f318 1 2242827"/>
              <a:gd name="f459" fmla="*/ f319 1 2102966"/>
              <a:gd name="f460" fmla="*/ f320 1 2102966"/>
              <a:gd name="f461" fmla="*/ f321 1 2102966"/>
              <a:gd name="f462" fmla="*/ f322 1 2242827"/>
              <a:gd name="f463" fmla="*/ f323 1 2102966"/>
              <a:gd name="f464" fmla="*/ f324 1 2242827"/>
              <a:gd name="f465" fmla="*/ f325 1 2242827"/>
              <a:gd name="f466" fmla="*/ f326 1 2242827"/>
              <a:gd name="f467" fmla="*/ f327 1 2102966"/>
              <a:gd name="f468" fmla="*/ f328 1 2102966"/>
              <a:gd name="f469" fmla="*/ f329 1 2102966"/>
              <a:gd name="f470" fmla="*/ f330 1 2242827"/>
              <a:gd name="f471" fmla="*/ f331 1 2102966"/>
              <a:gd name="f472" fmla="*/ f332 1 2242827"/>
              <a:gd name="f473" fmla="*/ f333 1 2242827"/>
              <a:gd name="f474" fmla="*/ f334 1 2242827"/>
              <a:gd name="f475" fmla="*/ f335 1 2102966"/>
              <a:gd name="f476" fmla="*/ f336 1 2102966"/>
              <a:gd name="f477" fmla="*/ f337 1 2102966"/>
              <a:gd name="f478" fmla="*/ f338 1 2242827"/>
              <a:gd name="f479" fmla="*/ f339 1 2102966"/>
              <a:gd name="f480" fmla="*/ f340 1 2242827"/>
              <a:gd name="f481" fmla="*/ f341 1 2242827"/>
              <a:gd name="f482" fmla="*/ f342 1 2242827"/>
              <a:gd name="f483" fmla="*/ f343 1 2102966"/>
              <a:gd name="f484" fmla="*/ f344 1 2102966"/>
              <a:gd name="f485" fmla="*/ f345 1 2102966"/>
              <a:gd name="f486" fmla="*/ f346 1 2242827"/>
              <a:gd name="f487" fmla="*/ f347 1 2102966"/>
              <a:gd name="f488" fmla="*/ f348 1 2242827"/>
              <a:gd name="f489" fmla="*/ f349 1 2242827"/>
              <a:gd name="f490" fmla="*/ f350 1 2242827"/>
              <a:gd name="f491" fmla="*/ f351 1 2102966"/>
              <a:gd name="f492" fmla="*/ f352 1 2102966"/>
              <a:gd name="f493" fmla="*/ f353 1 2102966"/>
              <a:gd name="f494" fmla="*/ f354 1 2242827"/>
              <a:gd name="f495" fmla="*/ f355 1 2102966"/>
              <a:gd name="f496" fmla="*/ f356 1 2242827"/>
              <a:gd name="f497" fmla="*/ f357 1 2242827"/>
              <a:gd name="f498" fmla="*/ f358 1 2242827"/>
              <a:gd name="f499" fmla="*/ f359 1 2102966"/>
              <a:gd name="f500" fmla="*/ f360 1 2102966"/>
              <a:gd name="f501" fmla="*/ f361 1 2102966"/>
              <a:gd name="f502" fmla="*/ f362 1 2242827"/>
              <a:gd name="f503" fmla="*/ f363 1 2102966"/>
              <a:gd name="f504" fmla="*/ f364 1 2242827"/>
              <a:gd name="f505" fmla="*/ f365 1 2242827"/>
              <a:gd name="f506" fmla="*/ f366 1 2242827"/>
              <a:gd name="f507" fmla="*/ f367 1 2102966"/>
              <a:gd name="f508" fmla="*/ f368 1 2102966"/>
              <a:gd name="f509" fmla="*/ f369 1 2102966"/>
              <a:gd name="f510" fmla="*/ f370 1 2242827"/>
              <a:gd name="f511" fmla="*/ f371 1 2102966"/>
              <a:gd name="f512" fmla="*/ f372 1 2242827"/>
              <a:gd name="f513" fmla="*/ f373 1 2242827"/>
              <a:gd name="f514" fmla="*/ f374 1 2242827"/>
              <a:gd name="f515" fmla="*/ f375 1 2102966"/>
              <a:gd name="f516" fmla="*/ f376 1 2102966"/>
              <a:gd name="f517" fmla="*/ f377 1 2102966"/>
              <a:gd name="f518" fmla="*/ f378 1 2242827"/>
              <a:gd name="f519" fmla="*/ f379 1 2102966"/>
              <a:gd name="f520" fmla="*/ f380 1 2242827"/>
              <a:gd name="f521" fmla="*/ f381 1 2242827"/>
              <a:gd name="f522" fmla="*/ f382 1 2242827"/>
              <a:gd name="f523" fmla="*/ f383 1 2102966"/>
              <a:gd name="f524" fmla="*/ f384 1 2102966"/>
              <a:gd name="f525" fmla="*/ f385 1 2102966"/>
              <a:gd name="f526" fmla="*/ f386 1 2242827"/>
              <a:gd name="f527" fmla="*/ f387 1 2102966"/>
              <a:gd name="f528" fmla="*/ f388 1 2242827"/>
              <a:gd name="f529" fmla="*/ f389 1 2242827"/>
              <a:gd name="f530" fmla="*/ f390 1 2242827"/>
              <a:gd name="f531" fmla="*/ f391 1 2102966"/>
              <a:gd name="f532" fmla="*/ f392 1 2102966"/>
              <a:gd name="f533" fmla="*/ f393 1 2102966"/>
              <a:gd name="f534" fmla="*/ f394 1 2242827"/>
              <a:gd name="f535" fmla="*/ f395 1 2102966"/>
              <a:gd name="f536" fmla="*/ f248 1 f255"/>
              <a:gd name="f537" fmla="*/ f249 1 f255"/>
              <a:gd name="f538" fmla="*/ f248 1 f256"/>
              <a:gd name="f539" fmla="*/ f250 1 f256"/>
              <a:gd name="f540" fmla="*/ f397 1 f255"/>
              <a:gd name="f541" fmla="*/ f398 1 f256"/>
              <a:gd name="f542" fmla="*/ f399 1 f255"/>
              <a:gd name="f543" fmla="*/ f400 1 f255"/>
              <a:gd name="f544" fmla="*/ f401 1 f256"/>
              <a:gd name="f545" fmla="*/ f402 1 f255"/>
              <a:gd name="f546" fmla="*/ f403 1 f256"/>
              <a:gd name="f547" fmla="*/ f404 1 f256"/>
              <a:gd name="f548" fmla="*/ f405 1 f255"/>
              <a:gd name="f549" fmla="*/ f406 1 f256"/>
              <a:gd name="f550" fmla="*/ f407 1 f255"/>
              <a:gd name="f551" fmla="*/ f408 1 f255"/>
              <a:gd name="f552" fmla="*/ f409 1 f255"/>
              <a:gd name="f553" fmla="*/ f410 1 f256"/>
              <a:gd name="f554" fmla="*/ f411 1 f256"/>
              <a:gd name="f555" fmla="*/ f412 1 f256"/>
              <a:gd name="f556" fmla="*/ f413 1 f255"/>
              <a:gd name="f557" fmla="*/ f414 1 f256"/>
              <a:gd name="f558" fmla="*/ f415 1 f255"/>
              <a:gd name="f559" fmla="*/ f416 1 f255"/>
              <a:gd name="f560" fmla="*/ f417 1 f255"/>
              <a:gd name="f561" fmla="*/ f418 1 f256"/>
              <a:gd name="f562" fmla="*/ f419 1 f256"/>
              <a:gd name="f563" fmla="*/ f420 1 f256"/>
              <a:gd name="f564" fmla="*/ f421 1 f255"/>
              <a:gd name="f565" fmla="*/ f422 1 f256"/>
              <a:gd name="f566" fmla="*/ f423 1 f255"/>
              <a:gd name="f567" fmla="*/ f424 1 f255"/>
              <a:gd name="f568" fmla="*/ f425 1 f255"/>
              <a:gd name="f569" fmla="*/ f426 1 f256"/>
              <a:gd name="f570" fmla="*/ f427 1 f255"/>
              <a:gd name="f571" fmla="*/ f428 1 f256"/>
              <a:gd name="f572" fmla="*/ f429 1 f256"/>
              <a:gd name="f573" fmla="*/ f430 1 f255"/>
              <a:gd name="f574" fmla="*/ f431 1 f256"/>
              <a:gd name="f575" fmla="*/ f432 1 f255"/>
              <a:gd name="f576" fmla="*/ f433 1 f255"/>
              <a:gd name="f577" fmla="*/ f434 1 f255"/>
              <a:gd name="f578" fmla="*/ f435 1 f256"/>
              <a:gd name="f579" fmla="*/ f436 1 f256"/>
              <a:gd name="f580" fmla="*/ f437 1 f256"/>
              <a:gd name="f581" fmla="*/ f438 1 f255"/>
              <a:gd name="f582" fmla="*/ f439 1 f256"/>
              <a:gd name="f583" fmla="*/ f440 1 f255"/>
              <a:gd name="f584" fmla="*/ f441 1 f255"/>
              <a:gd name="f585" fmla="*/ f442 1 f255"/>
              <a:gd name="f586" fmla="*/ f443 1 f256"/>
              <a:gd name="f587" fmla="*/ f444 1 f256"/>
              <a:gd name="f588" fmla="*/ f445 1 f256"/>
              <a:gd name="f589" fmla="*/ f446 1 f255"/>
              <a:gd name="f590" fmla="*/ f447 1 f256"/>
              <a:gd name="f591" fmla="*/ f448 1 f255"/>
              <a:gd name="f592" fmla="*/ f449 1 f255"/>
              <a:gd name="f593" fmla="*/ f450 1 f255"/>
              <a:gd name="f594" fmla="*/ f451 1 f256"/>
              <a:gd name="f595" fmla="*/ f452 1 f256"/>
              <a:gd name="f596" fmla="*/ f453 1 f256"/>
              <a:gd name="f597" fmla="*/ f454 1 f255"/>
              <a:gd name="f598" fmla="*/ f455 1 f256"/>
              <a:gd name="f599" fmla="*/ f456 1 f255"/>
              <a:gd name="f600" fmla="*/ f457 1 f255"/>
              <a:gd name="f601" fmla="*/ f458 1 f255"/>
              <a:gd name="f602" fmla="*/ f459 1 f256"/>
              <a:gd name="f603" fmla="*/ f460 1 f256"/>
              <a:gd name="f604" fmla="*/ f461 1 f256"/>
              <a:gd name="f605" fmla="*/ f462 1 f255"/>
              <a:gd name="f606" fmla="*/ f463 1 f256"/>
              <a:gd name="f607" fmla="*/ f464 1 f255"/>
              <a:gd name="f608" fmla="*/ f465 1 f255"/>
              <a:gd name="f609" fmla="*/ f466 1 f255"/>
              <a:gd name="f610" fmla="*/ f467 1 f256"/>
              <a:gd name="f611" fmla="*/ f468 1 f256"/>
              <a:gd name="f612" fmla="*/ f469 1 f256"/>
              <a:gd name="f613" fmla="*/ f470 1 f255"/>
              <a:gd name="f614" fmla="*/ f471 1 f256"/>
              <a:gd name="f615" fmla="*/ f472 1 f255"/>
              <a:gd name="f616" fmla="*/ f473 1 f255"/>
              <a:gd name="f617" fmla="*/ f474 1 f255"/>
              <a:gd name="f618" fmla="*/ f475 1 f256"/>
              <a:gd name="f619" fmla="*/ f476 1 f256"/>
              <a:gd name="f620" fmla="*/ f477 1 f256"/>
              <a:gd name="f621" fmla="*/ f478 1 f255"/>
              <a:gd name="f622" fmla="*/ f479 1 f256"/>
              <a:gd name="f623" fmla="*/ f480 1 f255"/>
              <a:gd name="f624" fmla="*/ f481 1 f255"/>
              <a:gd name="f625" fmla="*/ f482 1 f255"/>
              <a:gd name="f626" fmla="*/ f483 1 f256"/>
              <a:gd name="f627" fmla="*/ f484 1 f256"/>
              <a:gd name="f628" fmla="*/ f485 1 f256"/>
              <a:gd name="f629" fmla="*/ f486 1 f255"/>
              <a:gd name="f630" fmla="*/ f487 1 f256"/>
              <a:gd name="f631" fmla="*/ f488 1 f255"/>
              <a:gd name="f632" fmla="*/ f489 1 f255"/>
              <a:gd name="f633" fmla="*/ f490 1 f255"/>
              <a:gd name="f634" fmla="*/ f491 1 f256"/>
              <a:gd name="f635" fmla="*/ f492 1 f256"/>
              <a:gd name="f636" fmla="*/ f493 1 f256"/>
              <a:gd name="f637" fmla="*/ f494 1 f255"/>
              <a:gd name="f638" fmla="*/ f495 1 f256"/>
              <a:gd name="f639" fmla="*/ f496 1 f255"/>
              <a:gd name="f640" fmla="*/ f497 1 f255"/>
              <a:gd name="f641" fmla="*/ f498 1 f255"/>
              <a:gd name="f642" fmla="*/ f499 1 f256"/>
              <a:gd name="f643" fmla="*/ f500 1 f256"/>
              <a:gd name="f644" fmla="*/ f501 1 f256"/>
              <a:gd name="f645" fmla="*/ f502 1 f255"/>
              <a:gd name="f646" fmla="*/ f503 1 f256"/>
              <a:gd name="f647" fmla="*/ f504 1 f255"/>
              <a:gd name="f648" fmla="*/ f505 1 f255"/>
              <a:gd name="f649" fmla="*/ f506 1 f255"/>
              <a:gd name="f650" fmla="*/ f507 1 f256"/>
              <a:gd name="f651" fmla="*/ f508 1 f256"/>
              <a:gd name="f652" fmla="*/ f509 1 f256"/>
              <a:gd name="f653" fmla="*/ f510 1 f255"/>
              <a:gd name="f654" fmla="*/ f511 1 f256"/>
              <a:gd name="f655" fmla="*/ f512 1 f255"/>
              <a:gd name="f656" fmla="*/ f513 1 f255"/>
              <a:gd name="f657" fmla="*/ f514 1 f255"/>
              <a:gd name="f658" fmla="*/ f515 1 f256"/>
              <a:gd name="f659" fmla="*/ f516 1 f256"/>
              <a:gd name="f660" fmla="*/ f517 1 f256"/>
              <a:gd name="f661" fmla="*/ f518 1 f255"/>
              <a:gd name="f662" fmla="*/ f519 1 f256"/>
              <a:gd name="f663" fmla="*/ f520 1 f255"/>
              <a:gd name="f664" fmla="*/ f521 1 f255"/>
              <a:gd name="f665" fmla="*/ f522 1 f255"/>
              <a:gd name="f666" fmla="*/ f523 1 f256"/>
              <a:gd name="f667" fmla="*/ f524 1 f256"/>
              <a:gd name="f668" fmla="*/ f525 1 f256"/>
              <a:gd name="f669" fmla="*/ f526 1 f255"/>
              <a:gd name="f670" fmla="*/ f527 1 f256"/>
              <a:gd name="f671" fmla="*/ f528 1 f255"/>
              <a:gd name="f672" fmla="*/ f529 1 f255"/>
              <a:gd name="f673" fmla="*/ f530 1 f255"/>
              <a:gd name="f674" fmla="*/ f531 1 f256"/>
              <a:gd name="f675" fmla="*/ f532 1 f256"/>
              <a:gd name="f676" fmla="*/ f533 1 f256"/>
              <a:gd name="f677" fmla="*/ f534 1 f255"/>
              <a:gd name="f678" fmla="*/ f535 1 f256"/>
              <a:gd name="f679" fmla="*/ f536 f246 1"/>
              <a:gd name="f680" fmla="*/ f537 f246 1"/>
              <a:gd name="f681" fmla="*/ f539 f247 1"/>
              <a:gd name="f682" fmla="*/ f538 f247 1"/>
              <a:gd name="f683" fmla="*/ f540 f246 1"/>
              <a:gd name="f684" fmla="*/ f541 f247 1"/>
              <a:gd name="f685" fmla="*/ f542 f246 1"/>
              <a:gd name="f686" fmla="*/ f543 f246 1"/>
              <a:gd name="f687" fmla="*/ f544 f247 1"/>
              <a:gd name="f688" fmla="*/ f545 f246 1"/>
              <a:gd name="f689" fmla="*/ f546 f247 1"/>
              <a:gd name="f690" fmla="*/ f547 f247 1"/>
              <a:gd name="f691" fmla="*/ f548 f246 1"/>
              <a:gd name="f692" fmla="*/ f549 f247 1"/>
              <a:gd name="f693" fmla="*/ f550 f246 1"/>
              <a:gd name="f694" fmla="*/ f551 f246 1"/>
              <a:gd name="f695" fmla="*/ f552 f246 1"/>
              <a:gd name="f696" fmla="*/ f553 f247 1"/>
              <a:gd name="f697" fmla="*/ f554 f247 1"/>
              <a:gd name="f698" fmla="*/ f555 f247 1"/>
              <a:gd name="f699" fmla="*/ f556 f246 1"/>
              <a:gd name="f700" fmla="*/ f557 f247 1"/>
              <a:gd name="f701" fmla="*/ f558 f246 1"/>
              <a:gd name="f702" fmla="*/ f559 f246 1"/>
              <a:gd name="f703" fmla="*/ f560 f246 1"/>
              <a:gd name="f704" fmla="*/ f561 f247 1"/>
              <a:gd name="f705" fmla="*/ f562 f247 1"/>
              <a:gd name="f706" fmla="*/ f563 f247 1"/>
              <a:gd name="f707" fmla="*/ f564 f246 1"/>
              <a:gd name="f708" fmla="*/ f565 f247 1"/>
              <a:gd name="f709" fmla="*/ f566 f246 1"/>
              <a:gd name="f710" fmla="*/ f567 f246 1"/>
              <a:gd name="f711" fmla="*/ f568 f246 1"/>
              <a:gd name="f712" fmla="*/ f569 f247 1"/>
              <a:gd name="f713" fmla="*/ f570 f246 1"/>
              <a:gd name="f714" fmla="*/ f571 f247 1"/>
              <a:gd name="f715" fmla="*/ f572 f247 1"/>
              <a:gd name="f716" fmla="*/ f573 f246 1"/>
              <a:gd name="f717" fmla="*/ f574 f247 1"/>
              <a:gd name="f718" fmla="*/ f575 f246 1"/>
              <a:gd name="f719" fmla="*/ f576 f246 1"/>
              <a:gd name="f720" fmla="*/ f577 f246 1"/>
              <a:gd name="f721" fmla="*/ f578 f247 1"/>
              <a:gd name="f722" fmla="*/ f579 f247 1"/>
              <a:gd name="f723" fmla="*/ f580 f247 1"/>
              <a:gd name="f724" fmla="*/ f581 f246 1"/>
              <a:gd name="f725" fmla="*/ f582 f247 1"/>
              <a:gd name="f726" fmla="*/ f583 f246 1"/>
              <a:gd name="f727" fmla="*/ f584 f246 1"/>
              <a:gd name="f728" fmla="*/ f585 f246 1"/>
              <a:gd name="f729" fmla="*/ f586 f247 1"/>
              <a:gd name="f730" fmla="*/ f587 f247 1"/>
              <a:gd name="f731" fmla="*/ f588 f247 1"/>
              <a:gd name="f732" fmla="*/ f589 f246 1"/>
              <a:gd name="f733" fmla="*/ f590 f247 1"/>
              <a:gd name="f734" fmla="*/ f591 f246 1"/>
              <a:gd name="f735" fmla="*/ f592 f246 1"/>
              <a:gd name="f736" fmla="*/ f593 f246 1"/>
              <a:gd name="f737" fmla="*/ f594 f247 1"/>
              <a:gd name="f738" fmla="*/ f595 f247 1"/>
              <a:gd name="f739" fmla="*/ f596 f247 1"/>
              <a:gd name="f740" fmla="*/ f597 f246 1"/>
              <a:gd name="f741" fmla="*/ f598 f247 1"/>
              <a:gd name="f742" fmla="*/ f599 f246 1"/>
              <a:gd name="f743" fmla="*/ f600 f246 1"/>
              <a:gd name="f744" fmla="*/ f601 f246 1"/>
              <a:gd name="f745" fmla="*/ f602 f247 1"/>
              <a:gd name="f746" fmla="*/ f603 f247 1"/>
              <a:gd name="f747" fmla="*/ f604 f247 1"/>
              <a:gd name="f748" fmla="*/ f605 f246 1"/>
              <a:gd name="f749" fmla="*/ f606 f247 1"/>
              <a:gd name="f750" fmla="*/ f607 f246 1"/>
              <a:gd name="f751" fmla="*/ f608 f246 1"/>
              <a:gd name="f752" fmla="*/ f609 f246 1"/>
              <a:gd name="f753" fmla="*/ f610 f247 1"/>
              <a:gd name="f754" fmla="*/ f611 f247 1"/>
              <a:gd name="f755" fmla="*/ f612 f247 1"/>
              <a:gd name="f756" fmla="*/ f613 f246 1"/>
              <a:gd name="f757" fmla="*/ f614 f247 1"/>
              <a:gd name="f758" fmla="*/ f615 f246 1"/>
              <a:gd name="f759" fmla="*/ f616 f246 1"/>
              <a:gd name="f760" fmla="*/ f617 f246 1"/>
              <a:gd name="f761" fmla="*/ f618 f247 1"/>
              <a:gd name="f762" fmla="*/ f619 f247 1"/>
              <a:gd name="f763" fmla="*/ f620 f247 1"/>
              <a:gd name="f764" fmla="*/ f621 f246 1"/>
              <a:gd name="f765" fmla="*/ f622 f247 1"/>
              <a:gd name="f766" fmla="*/ f623 f246 1"/>
              <a:gd name="f767" fmla="*/ f624 f246 1"/>
              <a:gd name="f768" fmla="*/ f625 f246 1"/>
              <a:gd name="f769" fmla="*/ f626 f247 1"/>
              <a:gd name="f770" fmla="*/ f627 f247 1"/>
              <a:gd name="f771" fmla="*/ f628 f247 1"/>
              <a:gd name="f772" fmla="*/ f629 f246 1"/>
              <a:gd name="f773" fmla="*/ f630 f247 1"/>
              <a:gd name="f774" fmla="*/ f631 f246 1"/>
              <a:gd name="f775" fmla="*/ f632 f246 1"/>
              <a:gd name="f776" fmla="*/ f633 f246 1"/>
              <a:gd name="f777" fmla="*/ f634 f247 1"/>
              <a:gd name="f778" fmla="*/ f635 f247 1"/>
              <a:gd name="f779" fmla="*/ f636 f247 1"/>
              <a:gd name="f780" fmla="*/ f637 f246 1"/>
              <a:gd name="f781" fmla="*/ f638 f247 1"/>
              <a:gd name="f782" fmla="*/ f639 f246 1"/>
              <a:gd name="f783" fmla="*/ f640 f246 1"/>
              <a:gd name="f784" fmla="*/ f641 f246 1"/>
              <a:gd name="f785" fmla="*/ f642 f247 1"/>
              <a:gd name="f786" fmla="*/ f643 f247 1"/>
              <a:gd name="f787" fmla="*/ f644 f247 1"/>
              <a:gd name="f788" fmla="*/ f645 f246 1"/>
              <a:gd name="f789" fmla="*/ f646 f247 1"/>
              <a:gd name="f790" fmla="*/ f647 f246 1"/>
              <a:gd name="f791" fmla="*/ f648 f246 1"/>
              <a:gd name="f792" fmla="*/ f649 f246 1"/>
              <a:gd name="f793" fmla="*/ f650 f247 1"/>
              <a:gd name="f794" fmla="*/ f651 f247 1"/>
              <a:gd name="f795" fmla="*/ f652 f247 1"/>
              <a:gd name="f796" fmla="*/ f653 f246 1"/>
              <a:gd name="f797" fmla="*/ f654 f247 1"/>
              <a:gd name="f798" fmla="*/ f655 f246 1"/>
              <a:gd name="f799" fmla="*/ f656 f246 1"/>
              <a:gd name="f800" fmla="*/ f657 f246 1"/>
              <a:gd name="f801" fmla="*/ f658 f247 1"/>
              <a:gd name="f802" fmla="*/ f659 f247 1"/>
              <a:gd name="f803" fmla="*/ f660 f247 1"/>
              <a:gd name="f804" fmla="*/ f661 f246 1"/>
              <a:gd name="f805" fmla="*/ f662 f247 1"/>
              <a:gd name="f806" fmla="*/ f663 f246 1"/>
              <a:gd name="f807" fmla="*/ f664 f246 1"/>
              <a:gd name="f808" fmla="*/ f665 f246 1"/>
              <a:gd name="f809" fmla="*/ f666 f247 1"/>
              <a:gd name="f810" fmla="*/ f667 f247 1"/>
              <a:gd name="f811" fmla="*/ f668 f247 1"/>
              <a:gd name="f812" fmla="*/ f669 f246 1"/>
              <a:gd name="f813" fmla="*/ f670 f247 1"/>
              <a:gd name="f814" fmla="*/ f671 f246 1"/>
              <a:gd name="f815" fmla="*/ f672 f246 1"/>
              <a:gd name="f816" fmla="*/ f673 f246 1"/>
              <a:gd name="f817" fmla="*/ f674 f247 1"/>
              <a:gd name="f818" fmla="*/ f675 f247 1"/>
              <a:gd name="f819" fmla="*/ f676 f247 1"/>
              <a:gd name="f820" fmla="*/ f677 f246 1"/>
              <a:gd name="f821" fmla="*/ f678 f247 1"/>
            </a:gdLst>
            <a:ahLst/>
            <a:cxnLst>
              <a:cxn ang="3cd4">
                <a:pos x="hc" y="t"/>
              </a:cxn>
              <a:cxn ang="0">
                <a:pos x="r" y="vc"/>
              </a:cxn>
              <a:cxn ang="cd4">
                <a:pos x="hc" y="b"/>
              </a:cxn>
              <a:cxn ang="cd2">
                <a:pos x="l" y="vc"/>
              </a:cxn>
              <a:cxn ang="f396">
                <a:pos x="f683" y="f684"/>
              </a:cxn>
              <a:cxn ang="f396">
                <a:pos x="f685" y="f684"/>
              </a:cxn>
              <a:cxn ang="f396">
                <a:pos x="f686" y="f687"/>
              </a:cxn>
              <a:cxn ang="f396">
                <a:pos x="f688" y="f689"/>
              </a:cxn>
              <a:cxn ang="f396">
                <a:pos x="f688" y="f690"/>
              </a:cxn>
              <a:cxn ang="f396">
                <a:pos x="f691" y="f692"/>
              </a:cxn>
              <a:cxn ang="f396">
                <a:pos x="f693" y="f684"/>
              </a:cxn>
              <a:cxn ang="f396">
                <a:pos x="f694" y="f684"/>
              </a:cxn>
              <a:cxn ang="f396">
                <a:pos x="f695" y="f696"/>
              </a:cxn>
              <a:cxn ang="f396">
                <a:pos x="f688" y="f697"/>
              </a:cxn>
              <a:cxn ang="f396">
                <a:pos x="f688" y="f698"/>
              </a:cxn>
              <a:cxn ang="f396">
                <a:pos x="f699" y="f700"/>
              </a:cxn>
              <a:cxn ang="f396">
                <a:pos x="f701" y="f684"/>
              </a:cxn>
              <a:cxn ang="f396">
                <a:pos x="f702" y="f684"/>
              </a:cxn>
              <a:cxn ang="f396">
                <a:pos x="f703" y="f704"/>
              </a:cxn>
              <a:cxn ang="f396">
                <a:pos x="f688" y="f705"/>
              </a:cxn>
              <a:cxn ang="f396">
                <a:pos x="f688" y="f706"/>
              </a:cxn>
              <a:cxn ang="f396">
                <a:pos x="f707" y="f708"/>
              </a:cxn>
              <a:cxn ang="f396">
                <a:pos x="f709" y="f684"/>
              </a:cxn>
              <a:cxn ang="f396">
                <a:pos x="f710" y="f684"/>
              </a:cxn>
              <a:cxn ang="f396">
                <a:pos x="f711" y="f712"/>
              </a:cxn>
              <a:cxn ang="f396">
                <a:pos x="f713" y="f714"/>
              </a:cxn>
              <a:cxn ang="f396">
                <a:pos x="f713" y="f715"/>
              </a:cxn>
              <a:cxn ang="f396">
                <a:pos x="f716" y="f717"/>
              </a:cxn>
              <a:cxn ang="f396">
                <a:pos x="f718" y="f684"/>
              </a:cxn>
              <a:cxn ang="f396">
                <a:pos x="f719" y="f684"/>
              </a:cxn>
              <a:cxn ang="f396">
                <a:pos x="f720" y="f721"/>
              </a:cxn>
              <a:cxn ang="f396">
                <a:pos x="f713" y="f722"/>
              </a:cxn>
              <a:cxn ang="f396">
                <a:pos x="f713" y="f723"/>
              </a:cxn>
              <a:cxn ang="f396">
                <a:pos x="f724" y="f725"/>
              </a:cxn>
              <a:cxn ang="f396">
                <a:pos x="f726" y="f684"/>
              </a:cxn>
              <a:cxn ang="f396">
                <a:pos x="f727" y="f684"/>
              </a:cxn>
              <a:cxn ang="f396">
                <a:pos x="f728" y="f729"/>
              </a:cxn>
              <a:cxn ang="f396">
                <a:pos x="f713" y="f730"/>
              </a:cxn>
              <a:cxn ang="f396">
                <a:pos x="f713" y="f731"/>
              </a:cxn>
              <a:cxn ang="f396">
                <a:pos x="f732" y="f733"/>
              </a:cxn>
              <a:cxn ang="f396">
                <a:pos x="f734" y="f684"/>
              </a:cxn>
              <a:cxn ang="f396">
                <a:pos x="f735" y="f684"/>
              </a:cxn>
              <a:cxn ang="f396">
                <a:pos x="f736" y="f737"/>
              </a:cxn>
              <a:cxn ang="f396">
                <a:pos x="f713" y="f738"/>
              </a:cxn>
              <a:cxn ang="f396">
                <a:pos x="f713" y="f739"/>
              </a:cxn>
              <a:cxn ang="f396">
                <a:pos x="f740" y="f741"/>
              </a:cxn>
              <a:cxn ang="f396">
                <a:pos x="f742" y="f684"/>
              </a:cxn>
              <a:cxn ang="f396">
                <a:pos x="f743" y="f684"/>
              </a:cxn>
              <a:cxn ang="f396">
                <a:pos x="f744" y="f745"/>
              </a:cxn>
              <a:cxn ang="f396">
                <a:pos x="f713" y="f746"/>
              </a:cxn>
              <a:cxn ang="f396">
                <a:pos x="f713" y="f747"/>
              </a:cxn>
              <a:cxn ang="f396">
                <a:pos x="f748" y="f749"/>
              </a:cxn>
              <a:cxn ang="f396">
                <a:pos x="f750" y="f684"/>
              </a:cxn>
              <a:cxn ang="f396">
                <a:pos x="f751" y="f684"/>
              </a:cxn>
              <a:cxn ang="f396">
                <a:pos x="f752" y="f753"/>
              </a:cxn>
              <a:cxn ang="f396">
                <a:pos x="f713" y="f754"/>
              </a:cxn>
              <a:cxn ang="f396">
                <a:pos x="f713" y="f755"/>
              </a:cxn>
              <a:cxn ang="f396">
                <a:pos x="f756" y="f757"/>
              </a:cxn>
              <a:cxn ang="f396">
                <a:pos x="f758" y="f684"/>
              </a:cxn>
              <a:cxn ang="f396">
                <a:pos x="f759" y="f684"/>
              </a:cxn>
              <a:cxn ang="f396">
                <a:pos x="f760" y="f761"/>
              </a:cxn>
              <a:cxn ang="f396">
                <a:pos x="f713" y="f762"/>
              </a:cxn>
              <a:cxn ang="f396">
                <a:pos x="f713" y="f763"/>
              </a:cxn>
              <a:cxn ang="f396">
                <a:pos x="f764" y="f765"/>
              </a:cxn>
              <a:cxn ang="f396">
                <a:pos x="f766" y="f684"/>
              </a:cxn>
              <a:cxn ang="f396">
                <a:pos x="f767" y="f684"/>
              </a:cxn>
              <a:cxn ang="f396">
                <a:pos x="f768" y="f769"/>
              </a:cxn>
              <a:cxn ang="f396">
                <a:pos x="f713" y="f770"/>
              </a:cxn>
              <a:cxn ang="f396">
                <a:pos x="f713" y="f771"/>
              </a:cxn>
              <a:cxn ang="f396">
                <a:pos x="f772" y="f773"/>
              </a:cxn>
              <a:cxn ang="f396">
                <a:pos x="f774" y="f684"/>
              </a:cxn>
              <a:cxn ang="f396">
                <a:pos x="f775" y="f684"/>
              </a:cxn>
              <a:cxn ang="f396">
                <a:pos x="f776" y="f777"/>
              </a:cxn>
              <a:cxn ang="f396">
                <a:pos x="f713" y="f778"/>
              </a:cxn>
              <a:cxn ang="f396">
                <a:pos x="f713" y="f779"/>
              </a:cxn>
              <a:cxn ang="f396">
                <a:pos x="f780" y="f781"/>
              </a:cxn>
              <a:cxn ang="f396">
                <a:pos x="f782" y="f684"/>
              </a:cxn>
              <a:cxn ang="f396">
                <a:pos x="f783" y="f684"/>
              </a:cxn>
              <a:cxn ang="f396">
                <a:pos x="f784" y="f785"/>
              </a:cxn>
              <a:cxn ang="f396">
                <a:pos x="f713" y="f786"/>
              </a:cxn>
              <a:cxn ang="f396">
                <a:pos x="f713" y="f787"/>
              </a:cxn>
              <a:cxn ang="f396">
                <a:pos x="f788" y="f789"/>
              </a:cxn>
              <a:cxn ang="f396">
                <a:pos x="f790" y="f684"/>
              </a:cxn>
              <a:cxn ang="f396">
                <a:pos x="f791" y="f684"/>
              </a:cxn>
              <a:cxn ang="f396">
                <a:pos x="f792" y="f793"/>
              </a:cxn>
              <a:cxn ang="f396">
                <a:pos x="f713" y="f794"/>
              </a:cxn>
              <a:cxn ang="f396">
                <a:pos x="f713" y="f795"/>
              </a:cxn>
              <a:cxn ang="f396">
                <a:pos x="f796" y="f797"/>
              </a:cxn>
              <a:cxn ang="f396">
                <a:pos x="f798" y="f684"/>
              </a:cxn>
              <a:cxn ang="f396">
                <a:pos x="f799" y="f684"/>
              </a:cxn>
              <a:cxn ang="f396">
                <a:pos x="f800" y="f801"/>
              </a:cxn>
              <a:cxn ang="f396">
                <a:pos x="f713" y="f802"/>
              </a:cxn>
              <a:cxn ang="f396">
                <a:pos x="f713" y="f803"/>
              </a:cxn>
              <a:cxn ang="f396">
                <a:pos x="f804" y="f805"/>
              </a:cxn>
              <a:cxn ang="f396">
                <a:pos x="f806" y="f684"/>
              </a:cxn>
              <a:cxn ang="f396">
                <a:pos x="f807" y="f684"/>
              </a:cxn>
              <a:cxn ang="f396">
                <a:pos x="f808" y="f809"/>
              </a:cxn>
              <a:cxn ang="f396">
                <a:pos x="f713" y="f810"/>
              </a:cxn>
              <a:cxn ang="f396">
                <a:pos x="f713" y="f811"/>
              </a:cxn>
              <a:cxn ang="f396">
                <a:pos x="f812" y="f813"/>
              </a:cxn>
              <a:cxn ang="f396">
                <a:pos x="f814" y="f684"/>
              </a:cxn>
              <a:cxn ang="f396">
                <a:pos x="f815" y="f684"/>
              </a:cxn>
              <a:cxn ang="f396">
                <a:pos x="f816" y="f817"/>
              </a:cxn>
              <a:cxn ang="f396">
                <a:pos x="f713" y="f818"/>
              </a:cxn>
              <a:cxn ang="f396">
                <a:pos x="f713" y="f819"/>
              </a:cxn>
              <a:cxn ang="f396">
                <a:pos x="f820" y="f821"/>
              </a:cxn>
            </a:cxnLst>
            <a:rect l="f679" t="f682" r="f680" b="f681"/>
            <a:pathLst>
              <a:path w="2242827" h="2102966">
                <a:moveTo>
                  <a:pt x="f8" y="f5"/>
                </a:moveTo>
                <a:lnTo>
                  <a:pt x="f6" y="f5"/>
                </a:lnTo>
                <a:lnTo>
                  <a:pt x="f9" y="f10"/>
                </a:lnTo>
                <a:cubicBezTo>
                  <a:pt x="f11" y="f12"/>
                  <a:pt x="f13" y="f7"/>
                  <a:pt x="f14" y="f7"/>
                </a:cubicBezTo>
                <a:lnTo>
                  <a:pt x="f14" y="f15"/>
                </a:lnTo>
                <a:cubicBezTo>
                  <a:pt x="f16" y="f15"/>
                  <a:pt x="f17" y="f18"/>
                  <a:pt x="f19" y="f20"/>
                </a:cubicBezTo>
                <a:close/>
                <a:moveTo>
                  <a:pt x="f21" y="f5"/>
                </a:moveTo>
                <a:lnTo>
                  <a:pt x="f22" y="f5"/>
                </a:lnTo>
                <a:lnTo>
                  <a:pt x="f23" y="f24"/>
                </a:lnTo>
                <a:cubicBezTo>
                  <a:pt x="f25" y="f26"/>
                  <a:pt x="f27" y="f28"/>
                  <a:pt x="f14" y="f28"/>
                </a:cubicBezTo>
                <a:lnTo>
                  <a:pt x="f14" y="f29"/>
                </a:lnTo>
                <a:cubicBezTo>
                  <a:pt x="f30" y="f29"/>
                  <a:pt x="f31" y="f32"/>
                  <a:pt x="f33" y="f34"/>
                </a:cubicBezTo>
                <a:close/>
                <a:moveTo>
                  <a:pt x="f35" y="f5"/>
                </a:moveTo>
                <a:lnTo>
                  <a:pt x="f36" y="f5"/>
                </a:lnTo>
                <a:lnTo>
                  <a:pt x="f37" y="f38"/>
                </a:lnTo>
                <a:cubicBezTo>
                  <a:pt x="f39" y="f40"/>
                  <a:pt x="f41" y="f42"/>
                  <a:pt x="f14" y="f42"/>
                </a:cubicBezTo>
                <a:lnTo>
                  <a:pt x="f14" y="f43"/>
                </a:lnTo>
                <a:cubicBezTo>
                  <a:pt x="f44" y="f43"/>
                  <a:pt x="f45" y="f46"/>
                  <a:pt x="f47" y="f48"/>
                </a:cubicBezTo>
                <a:close/>
                <a:moveTo>
                  <a:pt x="f49" y="f5"/>
                </a:moveTo>
                <a:lnTo>
                  <a:pt x="f50" y="f5"/>
                </a:lnTo>
                <a:lnTo>
                  <a:pt x="f51" y="f52"/>
                </a:lnTo>
                <a:cubicBezTo>
                  <a:pt x="f53" y="f54"/>
                  <a:pt x="f55" y="f56"/>
                  <a:pt x="f5" y="f56"/>
                </a:cubicBezTo>
                <a:lnTo>
                  <a:pt x="f5" y="f57"/>
                </a:lnTo>
                <a:cubicBezTo>
                  <a:pt x="f58" y="f57"/>
                  <a:pt x="f59" y="f60"/>
                  <a:pt x="f61" y="f62"/>
                </a:cubicBezTo>
                <a:close/>
                <a:moveTo>
                  <a:pt x="f63" y="f5"/>
                </a:moveTo>
                <a:lnTo>
                  <a:pt x="f64" y="f5"/>
                </a:lnTo>
                <a:lnTo>
                  <a:pt x="f65" y="f66"/>
                </a:lnTo>
                <a:cubicBezTo>
                  <a:pt x="f67" y="f68"/>
                  <a:pt x="f69" y="f70"/>
                  <a:pt x="f5" y="f70"/>
                </a:cubicBezTo>
                <a:lnTo>
                  <a:pt x="f5" y="f71"/>
                </a:lnTo>
                <a:cubicBezTo>
                  <a:pt x="f72" y="f71"/>
                  <a:pt x="f73" y="f74"/>
                  <a:pt x="f75" y="f76"/>
                </a:cubicBezTo>
                <a:close/>
                <a:moveTo>
                  <a:pt x="f77" y="f5"/>
                </a:moveTo>
                <a:lnTo>
                  <a:pt x="f78" y="f5"/>
                </a:lnTo>
                <a:lnTo>
                  <a:pt x="f79" y="f80"/>
                </a:lnTo>
                <a:cubicBezTo>
                  <a:pt x="f81" y="f82"/>
                  <a:pt x="f83" y="f84"/>
                  <a:pt x="f5" y="f84"/>
                </a:cubicBezTo>
                <a:lnTo>
                  <a:pt x="f5" y="f85"/>
                </a:lnTo>
                <a:cubicBezTo>
                  <a:pt x="f86" y="f85"/>
                  <a:pt x="f87" y="f88"/>
                  <a:pt x="f89" y="f90"/>
                </a:cubicBezTo>
                <a:close/>
                <a:moveTo>
                  <a:pt x="f91" y="f5"/>
                </a:moveTo>
                <a:lnTo>
                  <a:pt x="f92" y="f5"/>
                </a:lnTo>
                <a:lnTo>
                  <a:pt x="f93" y="f94"/>
                </a:lnTo>
                <a:cubicBezTo>
                  <a:pt x="f95" y="f96"/>
                  <a:pt x="f97" y="f98"/>
                  <a:pt x="f5" y="f98"/>
                </a:cubicBezTo>
                <a:lnTo>
                  <a:pt x="f5" y="f99"/>
                </a:lnTo>
                <a:cubicBezTo>
                  <a:pt x="f100" y="f99"/>
                  <a:pt x="f101" y="f102"/>
                  <a:pt x="f103" y="f104"/>
                </a:cubicBezTo>
                <a:close/>
                <a:moveTo>
                  <a:pt x="f105" y="f5"/>
                </a:moveTo>
                <a:lnTo>
                  <a:pt x="f106" y="f5"/>
                </a:lnTo>
                <a:lnTo>
                  <a:pt x="f107" y="f108"/>
                </a:lnTo>
                <a:cubicBezTo>
                  <a:pt x="f109" y="f110"/>
                  <a:pt x="f111" y="f112"/>
                  <a:pt x="f5" y="f112"/>
                </a:cubicBezTo>
                <a:lnTo>
                  <a:pt x="f5" y="f113"/>
                </a:lnTo>
                <a:cubicBezTo>
                  <a:pt x="f114" y="f113"/>
                  <a:pt x="f115" y="f116"/>
                  <a:pt x="f117" y="f118"/>
                </a:cubicBezTo>
                <a:close/>
                <a:moveTo>
                  <a:pt x="f119" y="f5"/>
                </a:moveTo>
                <a:lnTo>
                  <a:pt x="f120" y="f5"/>
                </a:lnTo>
                <a:lnTo>
                  <a:pt x="f121" y="f122"/>
                </a:lnTo>
                <a:cubicBezTo>
                  <a:pt x="f123" y="f124"/>
                  <a:pt x="f125" y="f126"/>
                  <a:pt x="f5" y="f126"/>
                </a:cubicBezTo>
                <a:lnTo>
                  <a:pt x="f5" y="f127"/>
                </a:lnTo>
                <a:cubicBezTo>
                  <a:pt x="f128" y="f127"/>
                  <a:pt x="f129" y="f130"/>
                  <a:pt x="f131" y="f132"/>
                </a:cubicBezTo>
                <a:close/>
                <a:moveTo>
                  <a:pt x="f133" y="f5"/>
                </a:moveTo>
                <a:lnTo>
                  <a:pt x="f134" y="f5"/>
                </a:lnTo>
                <a:lnTo>
                  <a:pt x="f135" y="f136"/>
                </a:lnTo>
                <a:cubicBezTo>
                  <a:pt x="f137" y="f138"/>
                  <a:pt x="f139" y="f140"/>
                  <a:pt x="f5" y="f140"/>
                </a:cubicBezTo>
                <a:lnTo>
                  <a:pt x="f5" y="f141"/>
                </a:lnTo>
                <a:cubicBezTo>
                  <a:pt x="f142" y="f141"/>
                  <a:pt x="f143" y="f144"/>
                  <a:pt x="f145" y="f146"/>
                </a:cubicBezTo>
                <a:close/>
                <a:moveTo>
                  <a:pt x="f147" y="f5"/>
                </a:moveTo>
                <a:lnTo>
                  <a:pt x="f148" y="f5"/>
                </a:lnTo>
                <a:lnTo>
                  <a:pt x="f149" y="f150"/>
                </a:lnTo>
                <a:cubicBezTo>
                  <a:pt x="f151" y="f152"/>
                  <a:pt x="f153" y="f154"/>
                  <a:pt x="f5" y="f154"/>
                </a:cubicBezTo>
                <a:lnTo>
                  <a:pt x="f5" y="f155"/>
                </a:lnTo>
                <a:cubicBezTo>
                  <a:pt x="f156" y="f155"/>
                  <a:pt x="f157" y="f158"/>
                  <a:pt x="f159" y="f160"/>
                </a:cubicBezTo>
                <a:close/>
                <a:moveTo>
                  <a:pt x="f161" y="f5"/>
                </a:moveTo>
                <a:lnTo>
                  <a:pt x="f162" y="f5"/>
                </a:lnTo>
                <a:lnTo>
                  <a:pt x="f163" y="f164"/>
                </a:lnTo>
                <a:cubicBezTo>
                  <a:pt x="f165" y="f166"/>
                  <a:pt x="f167" y="f168"/>
                  <a:pt x="f5" y="f168"/>
                </a:cubicBezTo>
                <a:lnTo>
                  <a:pt x="f5" y="f169"/>
                </a:lnTo>
                <a:cubicBezTo>
                  <a:pt x="f170" y="f169"/>
                  <a:pt x="f171" y="f172"/>
                  <a:pt x="f173" y="f174"/>
                </a:cubicBezTo>
                <a:close/>
                <a:moveTo>
                  <a:pt x="f175" y="f5"/>
                </a:moveTo>
                <a:lnTo>
                  <a:pt x="f176" y="f5"/>
                </a:lnTo>
                <a:lnTo>
                  <a:pt x="f177" y="f178"/>
                </a:lnTo>
                <a:cubicBezTo>
                  <a:pt x="f179" y="f180"/>
                  <a:pt x="f181" y="f182"/>
                  <a:pt x="f5" y="f182"/>
                </a:cubicBezTo>
                <a:lnTo>
                  <a:pt x="f5" y="f183"/>
                </a:lnTo>
                <a:cubicBezTo>
                  <a:pt x="f184" y="f183"/>
                  <a:pt x="f185" y="f186"/>
                  <a:pt x="f187" y="f188"/>
                </a:cubicBezTo>
                <a:close/>
                <a:moveTo>
                  <a:pt x="f189" y="f5"/>
                </a:moveTo>
                <a:lnTo>
                  <a:pt x="f190" y="f5"/>
                </a:lnTo>
                <a:lnTo>
                  <a:pt x="f191" y="f192"/>
                </a:lnTo>
                <a:cubicBezTo>
                  <a:pt x="f193" y="f194"/>
                  <a:pt x="f195" y="f196"/>
                  <a:pt x="f5" y="f196"/>
                </a:cubicBezTo>
                <a:lnTo>
                  <a:pt x="f5" y="f197"/>
                </a:lnTo>
                <a:cubicBezTo>
                  <a:pt x="f198" y="f197"/>
                  <a:pt x="f199" y="f200"/>
                  <a:pt x="f201" y="f202"/>
                </a:cubicBezTo>
                <a:close/>
                <a:moveTo>
                  <a:pt x="f203" y="f5"/>
                </a:moveTo>
                <a:lnTo>
                  <a:pt x="f204" y="f5"/>
                </a:lnTo>
                <a:lnTo>
                  <a:pt x="f205" y="f206"/>
                </a:lnTo>
                <a:cubicBezTo>
                  <a:pt x="f207" y="f208"/>
                  <a:pt x="f209" y="f210"/>
                  <a:pt x="f5" y="f210"/>
                </a:cubicBezTo>
                <a:lnTo>
                  <a:pt x="f5" y="f211"/>
                </a:lnTo>
                <a:cubicBezTo>
                  <a:pt x="f212" y="f211"/>
                  <a:pt x="f213" y="f214"/>
                  <a:pt x="f215" y="f216"/>
                </a:cubicBezTo>
                <a:close/>
                <a:moveTo>
                  <a:pt x="f217" y="f5"/>
                </a:moveTo>
                <a:lnTo>
                  <a:pt x="f218" y="f5"/>
                </a:lnTo>
                <a:lnTo>
                  <a:pt x="f219" y="f220"/>
                </a:lnTo>
                <a:cubicBezTo>
                  <a:pt x="f221" y="f222"/>
                  <a:pt x="f223" y="f224"/>
                  <a:pt x="f5" y="f224"/>
                </a:cubicBezTo>
                <a:lnTo>
                  <a:pt x="f5" y="f225"/>
                </a:lnTo>
                <a:cubicBezTo>
                  <a:pt x="f226" y="f225"/>
                  <a:pt x="f227" y="f228"/>
                  <a:pt x="f229" y="f230"/>
                </a:cubicBezTo>
                <a:close/>
                <a:moveTo>
                  <a:pt x="f231" y="f5"/>
                </a:moveTo>
                <a:lnTo>
                  <a:pt x="f232" y="f5"/>
                </a:lnTo>
                <a:lnTo>
                  <a:pt x="f233" y="f234"/>
                </a:lnTo>
                <a:cubicBezTo>
                  <a:pt x="f235" y="f236"/>
                  <a:pt x="f237" y="f238"/>
                  <a:pt x="f5" y="f238"/>
                </a:cubicBezTo>
                <a:lnTo>
                  <a:pt x="f5" y="f239"/>
                </a:lnTo>
                <a:cubicBezTo>
                  <a:pt x="f240" y="f239"/>
                  <a:pt x="f241" y="f242"/>
                  <a:pt x="f243" y="f244"/>
                </a:cubicBezTo>
                <a:close/>
              </a:path>
            </a:pathLst>
          </a:custGeom>
          <a:solidFill>
            <a:srgbClr val="EEF3FA"/>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Title 1">
            <a:extLst>
              <a:ext uri="{FF2B5EF4-FFF2-40B4-BE49-F238E27FC236}">
                <a16:creationId xmlns:a16="http://schemas.microsoft.com/office/drawing/2014/main" id="{8C252E14-CEAF-7DA5-507A-59FBACD88906}"/>
              </a:ext>
            </a:extLst>
          </p:cNvPr>
          <p:cNvSpPr txBox="1">
            <a:spLocks noGrp="1"/>
          </p:cNvSpPr>
          <p:nvPr>
            <p:ph type="title"/>
          </p:nvPr>
        </p:nvSpPr>
        <p:spPr>
          <a:xfrm>
            <a:off x="758952" y="758952"/>
            <a:ext cx="3932240" cy="1524661"/>
          </a:xfrm>
        </p:spPr>
        <p:txBody>
          <a:bodyPr/>
          <a:lstStyle>
            <a:lvl1pPr>
              <a:lnSpc>
                <a:spcPct val="100000"/>
              </a:lnSpc>
              <a:defRPr sz="3200"/>
            </a:lvl1pPr>
          </a:lstStyle>
          <a:p>
            <a:pPr lvl="0"/>
            <a:r>
              <a:rPr lang="en-US"/>
              <a:t>Click to add title</a:t>
            </a:r>
          </a:p>
        </p:txBody>
      </p:sp>
      <p:sp>
        <p:nvSpPr>
          <p:cNvPr id="4" name="Slide Number Placeholder 6">
            <a:extLst>
              <a:ext uri="{FF2B5EF4-FFF2-40B4-BE49-F238E27FC236}">
                <a16:creationId xmlns:a16="http://schemas.microsoft.com/office/drawing/2014/main" id="{93733CA4-3A08-6A33-F354-F93A6C0352DE}"/>
              </a:ext>
            </a:extLst>
          </p:cNvPr>
          <p:cNvSpPr txBox="1">
            <a:spLocks noGrp="1"/>
          </p:cNvSpPr>
          <p:nvPr>
            <p:ph type="sldNum" sz="quarter" idx="8"/>
          </p:nvPr>
        </p:nvSpPr>
        <p:spPr>
          <a:xfrm>
            <a:off x="10438479" y="457200"/>
            <a:ext cx="987552" cy="244501"/>
          </a:xfrm>
        </p:spPr>
        <p:txBody>
          <a:bodyPr/>
          <a:lstStyle>
            <a:lvl1pPr>
              <a:defRPr/>
            </a:lvl1pPr>
          </a:lstStyle>
          <a:p>
            <a:pPr lvl="0"/>
            <a:fld id="{224486AD-D0C0-4FBD-A834-8F3A2D609989}" type="slidenum">
              <a:t>‹#›</a:t>
            </a:fld>
            <a:endParaRPr lang="en-US"/>
          </a:p>
        </p:txBody>
      </p:sp>
      <p:sp>
        <p:nvSpPr>
          <p:cNvPr id="5" name="Text Placeholder 3">
            <a:extLst>
              <a:ext uri="{FF2B5EF4-FFF2-40B4-BE49-F238E27FC236}">
                <a16:creationId xmlns:a16="http://schemas.microsoft.com/office/drawing/2014/main" id="{A6F97793-C647-45B0-C6AB-EFE5268F0071}"/>
              </a:ext>
            </a:extLst>
          </p:cNvPr>
          <p:cNvSpPr txBox="1">
            <a:spLocks noGrp="1"/>
          </p:cNvSpPr>
          <p:nvPr>
            <p:ph type="body" idx="2"/>
          </p:nvPr>
        </p:nvSpPr>
        <p:spPr>
          <a:xfrm>
            <a:off x="758952" y="2286000"/>
            <a:ext cx="3932240" cy="3567083"/>
          </a:xfrm>
        </p:spPr>
        <p:txBody>
          <a:bodyPr/>
          <a:lstStyle>
            <a:lvl1pPr marL="0" indent="0">
              <a:buNone/>
              <a:defRPr sz="1600"/>
            </a:lvl1pPr>
          </a:lstStyle>
          <a:p>
            <a:pPr lvl="0"/>
            <a:r>
              <a:rPr lang="en-US"/>
              <a:t>Click to add text</a:t>
            </a:r>
          </a:p>
        </p:txBody>
      </p:sp>
      <p:sp>
        <p:nvSpPr>
          <p:cNvPr id="6" name="Content Placeholder 2">
            <a:extLst>
              <a:ext uri="{FF2B5EF4-FFF2-40B4-BE49-F238E27FC236}">
                <a16:creationId xmlns:a16="http://schemas.microsoft.com/office/drawing/2014/main" id="{20E2D8B9-D77F-CD00-9E81-DC1A10043F1C}"/>
              </a:ext>
            </a:extLst>
          </p:cNvPr>
          <p:cNvSpPr txBox="1">
            <a:spLocks noGrp="1"/>
          </p:cNvSpPr>
          <p:nvPr>
            <p:ph idx="1"/>
          </p:nvPr>
        </p:nvSpPr>
        <p:spPr>
          <a:xfrm>
            <a:off x="5183184" y="741459"/>
            <a:ext cx="6242837" cy="5119588"/>
          </a:xfrm>
        </p:spPr>
        <p:txBody>
          <a:bodyPr/>
          <a:lstStyle>
            <a:lvl1pPr>
              <a:defRPr sz="3200"/>
            </a:lvl1pPr>
            <a:lvl2pPr>
              <a:defRPr sz="2800"/>
            </a:lvl2pPr>
            <a:lvl3pPr>
              <a:defRPr sz="2400"/>
            </a:lvl3pPr>
            <a:lvl4pPr>
              <a:defRPr sz="2000"/>
            </a:lvl4pPr>
            <a:lvl5pPr>
              <a:defRPr sz="2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158979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Freeform: Shape 10">
            <a:extLst>
              <a:ext uri="{FF2B5EF4-FFF2-40B4-BE49-F238E27FC236}">
                <a16:creationId xmlns:a16="http://schemas.microsoft.com/office/drawing/2014/main" id="{86281C57-E9BE-5179-5B01-58171D6ACCC1}"/>
              </a:ext>
              <a:ext uri="{C183D7F6-B498-43B3-948B-1728B52AA6E4}">
                <adec:decorative xmlns:adec="http://schemas.microsoft.com/office/drawing/2017/decorative" val="1"/>
              </a:ext>
            </a:extLst>
          </p:cNvPr>
          <p:cNvSpPr/>
          <p:nvPr/>
        </p:nvSpPr>
        <p:spPr>
          <a:xfrm flipH="1" flipV="1">
            <a:off x="9949174" y="4755035"/>
            <a:ext cx="2242831" cy="2102964"/>
          </a:xfrm>
          <a:custGeom>
            <a:avLst/>
            <a:gdLst>
              <a:gd name="f0" fmla="val 10800000"/>
              <a:gd name="f1" fmla="val 5400000"/>
              <a:gd name="f2" fmla="val 180"/>
              <a:gd name="f3" fmla="val w"/>
              <a:gd name="f4" fmla="val h"/>
              <a:gd name="f5" fmla="val 0"/>
              <a:gd name="f6" fmla="val 2242827"/>
              <a:gd name="f7" fmla="val 2102966"/>
              <a:gd name="f8" fmla="val 2220549"/>
              <a:gd name="f9" fmla="val 2238641"/>
              <a:gd name="f10" fmla="val 82607"/>
              <a:gd name="f11" fmla="val 2123193"/>
              <a:gd name="f12" fmla="val 1215807"/>
              <a:gd name="f13" fmla="val 1163255"/>
              <a:gd name="f14" fmla="val 1"/>
              <a:gd name="f15" fmla="val 2080690"/>
              <a:gd name="f16" fmla="val 1151759"/>
              <a:gd name="f17" fmla="val 2102176"/>
              <a:gd name="f18" fmla="val 1202330"/>
              <a:gd name="f19" fmla="val 2216479"/>
              <a:gd name="f20" fmla="val 80336"/>
              <a:gd name="f21" fmla="val 2098030"/>
              <a:gd name="f22" fmla="val 2120412"/>
              <a:gd name="f23" fmla="val 2116859"/>
              <a:gd name="f24" fmla="val 70117"/>
              <a:gd name="f25" fmla="val 2007691"/>
              <a:gd name="f26" fmla="val 1141666"/>
              <a:gd name="f27" fmla="val 1099966"/>
              <a:gd name="f28" fmla="val 1980571"/>
              <a:gd name="f29" fmla="val 1958295"/>
              <a:gd name="f30" fmla="val 1088470"/>
              <a:gd name="f31" fmla="val 1986577"/>
              <a:gd name="f32" fmla="val 1128187"/>
              <a:gd name="f33" fmla="val 2094588"/>
              <a:gd name="f34" fmla="val 67938"/>
              <a:gd name="f35" fmla="val 1975608"/>
              <a:gd name="f36" fmla="val 1997887"/>
              <a:gd name="f37" fmla="val 1994968"/>
              <a:gd name="f38" fmla="val 57611"/>
              <a:gd name="f39" fmla="val 1892090"/>
              <a:gd name="f40" fmla="val 1067493"/>
              <a:gd name="f41" fmla="val 1036676"/>
              <a:gd name="f42" fmla="val 1858047"/>
              <a:gd name="f43" fmla="val 1835771"/>
              <a:gd name="f44" fmla="val 1025181"/>
              <a:gd name="f45" fmla="val 1871073"/>
              <a:gd name="f46" fmla="val 1053919"/>
              <a:gd name="f47" fmla="val 1972805"/>
              <a:gd name="f48" fmla="val 55322"/>
              <a:gd name="f49" fmla="val 1853193"/>
              <a:gd name="f50" fmla="val 1875472"/>
              <a:gd name="f51" fmla="val 1873186"/>
              <a:gd name="f52" fmla="val 45119"/>
              <a:gd name="f53" fmla="val 1776588"/>
              <a:gd name="f54" fmla="val 993350"/>
              <a:gd name="f55" fmla="val 973388"/>
              <a:gd name="f56" fmla="val 1735650"/>
              <a:gd name="f57" fmla="val 1713374"/>
              <a:gd name="f58" fmla="val 961784"/>
              <a:gd name="f59" fmla="val 1755557"/>
              <a:gd name="f60" fmla="val 979877"/>
              <a:gd name="f61" fmla="val 1851022"/>
              <a:gd name="f62" fmla="val 42848"/>
              <a:gd name="f63" fmla="val 1730668"/>
              <a:gd name="f64" fmla="val 1753056"/>
              <a:gd name="f65" fmla="val 1751404"/>
              <a:gd name="f66" fmla="val 32610"/>
              <a:gd name="f67" fmla="val 1661086"/>
              <a:gd name="f68" fmla="val 919190"/>
              <a:gd name="f69" fmla="val 910098"/>
              <a:gd name="f70" fmla="val 1613232"/>
              <a:gd name="f71" fmla="val 1590961"/>
              <a:gd name="f72" fmla="val 898495"/>
              <a:gd name="f73" fmla="val 1639954"/>
              <a:gd name="f74" fmla="val 905712"/>
              <a:gd name="f75" fmla="val 1729127"/>
              <a:gd name="f76" fmla="val 30432"/>
              <a:gd name="f77" fmla="val 1608247"/>
              <a:gd name="f78" fmla="val 1630525"/>
              <a:gd name="f79" fmla="val 1629507"/>
              <a:gd name="f80" fmla="val 20086"/>
              <a:gd name="f81" fmla="val 1545469"/>
              <a:gd name="f82" fmla="val 844919"/>
              <a:gd name="f83" fmla="val 846701"/>
              <a:gd name="f84" fmla="val 1490712"/>
              <a:gd name="f85" fmla="val 1468436"/>
              <a:gd name="f86" fmla="val 835206"/>
              <a:gd name="f87" fmla="val 1524451"/>
              <a:gd name="f88" fmla="val 831445"/>
              <a:gd name="f89" fmla="val 1607345"/>
              <a:gd name="f90" fmla="val 17816"/>
              <a:gd name="f91" fmla="val 1485833"/>
              <a:gd name="f92" fmla="val 1508109"/>
              <a:gd name="f93" fmla="val 1507724"/>
              <a:gd name="f94" fmla="val 7596"/>
              <a:gd name="f95" fmla="val 1429966"/>
              <a:gd name="f96" fmla="val 770778"/>
              <a:gd name="f97" fmla="val 783416"/>
              <a:gd name="f98" fmla="val 1368317"/>
              <a:gd name="f99" fmla="val 1346041"/>
              <a:gd name="f100" fmla="val 771917"/>
              <a:gd name="f101" fmla="val 1408949"/>
              <a:gd name="f102" fmla="val 757304"/>
              <a:gd name="f103" fmla="val 1485563"/>
              <a:gd name="f104" fmla="val 5325"/>
              <a:gd name="f105" fmla="val 1362591"/>
              <a:gd name="f106" fmla="val 1385194"/>
              <a:gd name="f107" fmla="val 1364797"/>
              <a:gd name="f108" fmla="val 133264"/>
              <a:gd name="f109" fmla="val 1234684"/>
              <a:gd name="f110" fmla="val 767432"/>
              <a:gd name="f111" fmla="val 672215"/>
              <a:gd name="f112" fmla="val 1245917"/>
              <a:gd name="f113" fmla="val 1223641"/>
              <a:gd name="f114" fmla="val 661385"/>
              <a:gd name="f115" fmla="val 1214835"/>
              <a:gd name="f116" fmla="val 752908"/>
              <a:gd name="f117" fmla="val 1342864"/>
              <a:gd name="f118" fmla="val 128894"/>
              <a:gd name="f119" fmla="val 1238878"/>
              <a:gd name="f120" fmla="val 1261388"/>
              <a:gd name="f121" fmla="val 1244763"/>
              <a:gd name="f122" fmla="val 108614"/>
              <a:gd name="f123" fmla="val 1126083"/>
              <a:gd name="f124" fmla="val 687031"/>
              <a:gd name="f125" fmla="val 613049"/>
              <a:gd name="f126" fmla="val 1123397"/>
              <a:gd name="f127" fmla="val 1101121"/>
              <a:gd name="f128" fmla="val 602316"/>
              <a:gd name="f129" fmla="val 1106344"/>
              <a:gd name="f130" fmla="val 672419"/>
              <a:gd name="f131" fmla="val 1222940"/>
              <a:gd name="f132" fmla="val 104135"/>
              <a:gd name="f133" fmla="val 1115178"/>
              <a:gd name="f134" fmla="val 1137688"/>
              <a:gd name="f135" fmla="val 1124836"/>
              <a:gd name="f136" fmla="val 83962"/>
              <a:gd name="f137" fmla="val 1017592"/>
              <a:gd name="f138" fmla="val 606647"/>
              <a:gd name="f139" fmla="val 553979"/>
              <a:gd name="f140" fmla="val 1000978"/>
              <a:gd name="f141" fmla="val 978703"/>
              <a:gd name="f142" fmla="val 543246"/>
              <a:gd name="f143" fmla="val 997852"/>
              <a:gd name="f144" fmla="val 592039"/>
              <a:gd name="f145" fmla="val 1103012"/>
              <a:gd name="f146" fmla="val 79485"/>
              <a:gd name="f147" fmla="val 991375"/>
              <a:gd name="f148" fmla="val 1013997"/>
              <a:gd name="f149" fmla="val 1004915"/>
              <a:gd name="f150" fmla="val 59331"/>
              <a:gd name="f151" fmla="val 909100"/>
              <a:gd name="f152" fmla="val 526286"/>
              <a:gd name="f153" fmla="val 494909"/>
              <a:gd name="f154" fmla="val 878583"/>
              <a:gd name="f155" fmla="val 856307"/>
              <a:gd name="f156" fmla="val 484176"/>
              <a:gd name="f157" fmla="val 889272"/>
              <a:gd name="f158" fmla="val 511676"/>
              <a:gd name="f159" fmla="val 982981"/>
              <a:gd name="f160" fmla="val 54853"/>
              <a:gd name="f161" fmla="val 866108"/>
              <a:gd name="f162" fmla="val 888384"/>
              <a:gd name="f163" fmla="val 884876"/>
              <a:gd name="f164" fmla="val 34680"/>
              <a:gd name="f165" fmla="val 800495"/>
              <a:gd name="f166" fmla="val 445883"/>
              <a:gd name="f167" fmla="val 435739"/>
              <a:gd name="f168" fmla="val 756058"/>
              <a:gd name="f169" fmla="val 733782"/>
              <a:gd name="f170" fmla="val 425107"/>
              <a:gd name="f171" fmla="val 780781"/>
              <a:gd name="f172" fmla="val 431187"/>
              <a:gd name="f173" fmla="val 863057"/>
              <a:gd name="f174" fmla="val 30169"/>
              <a:gd name="f175" fmla="val 743692"/>
              <a:gd name="f176" fmla="val 765973"/>
              <a:gd name="f177" fmla="val 764957"/>
              <a:gd name="f178" fmla="val 10048"/>
              <a:gd name="f179" fmla="val 692029"/>
              <a:gd name="f180" fmla="val 365521"/>
              <a:gd name="f181" fmla="val 376767"/>
              <a:gd name="f182" fmla="val 633662"/>
              <a:gd name="f183" fmla="val 611386"/>
              <a:gd name="f184" fmla="val 365938"/>
              <a:gd name="f185" fmla="val 672265"/>
              <a:gd name="f186" fmla="val 350911"/>
              <a:gd name="f187" fmla="val 743129"/>
              <a:gd name="f188" fmla="val 5570"/>
              <a:gd name="f189" fmla="val 617163"/>
              <a:gd name="f190" fmla="val 640489"/>
              <a:gd name="f191" fmla="val 606611"/>
              <a:gd name="f192" fmla="val 108906"/>
              <a:gd name="f193" fmla="val 506524"/>
              <a:gd name="f194" fmla="val 345128"/>
              <a:gd name="f195" fmla="val 272312"/>
              <a:gd name="f196" fmla="val 511248"/>
              <a:gd name="f197" fmla="val 488972"/>
              <a:gd name="f198" fmla="val 263030"/>
              <a:gd name="f199" fmla="val 489290"/>
              <a:gd name="f200" fmla="val 328485"/>
              <a:gd name="f201" fmla="val 585980"/>
              <a:gd name="f202" fmla="val 100252"/>
              <a:gd name="f203" fmla="val 489561"/>
              <a:gd name="f204" fmla="val 512789"/>
              <a:gd name="f205" fmla="val 493721"/>
              <a:gd name="f206" fmla="val 61289"/>
              <a:gd name="f207" fmla="val 412246"/>
              <a:gd name="f208" fmla="val 253561"/>
              <a:gd name="f209" fmla="val 221597"/>
              <a:gd name="f210" fmla="val 388735"/>
              <a:gd name="f211" fmla="val 366459"/>
              <a:gd name="f212" fmla="val 212399"/>
              <a:gd name="f213" fmla="val 395116"/>
              <a:gd name="f214" fmla="val 236854"/>
              <a:gd name="f215" fmla="val 473199"/>
              <a:gd name="f216" fmla="val 52587"/>
              <a:gd name="f217" fmla="val 361966"/>
              <a:gd name="f218" fmla="val 385181"/>
              <a:gd name="f219" fmla="val 380937"/>
              <a:gd name="f220" fmla="val 13636"/>
              <a:gd name="f221" fmla="val 318070"/>
              <a:gd name="f222" fmla="val 161973"/>
              <a:gd name="f223" fmla="val 170965"/>
              <a:gd name="f224" fmla="val 266328"/>
              <a:gd name="f225" fmla="val 244052"/>
              <a:gd name="f226" fmla="val 161767"/>
              <a:gd name="f227" fmla="val 300940"/>
              <a:gd name="f228" fmla="val 145329"/>
              <a:gd name="f229" fmla="val 360416"/>
              <a:gd name="f230" fmla="val 4982"/>
              <a:gd name="f231" fmla="val 218905"/>
              <a:gd name="f232" fmla="val 249720"/>
              <a:gd name="f233" fmla="val 241311"/>
              <a:gd name="f234" fmla="val 15475"/>
              <a:gd name="f235" fmla="val 188962"/>
              <a:gd name="f236" fmla="val 92909"/>
              <a:gd name="f237" fmla="val 100349"/>
              <a:gd name="f238" fmla="val 143932"/>
              <a:gd name="f239" fmla="val 121656"/>
              <a:gd name="f240" fmla="val 74091"/>
              <a:gd name="f241" fmla="val 141290"/>
              <a:gd name="f242" fmla="val 91533"/>
              <a:gd name="f243" fmla="val 189966"/>
              <a:gd name="f244" fmla="val 42875"/>
              <a:gd name="f245" fmla="+- 0 0 -90"/>
              <a:gd name="f246" fmla="*/ f3 1 2242827"/>
              <a:gd name="f247" fmla="*/ f4 1 2102966"/>
              <a:gd name="f248" fmla="val f5"/>
              <a:gd name="f249" fmla="val f6"/>
              <a:gd name="f250" fmla="val f7"/>
              <a:gd name="f251" fmla="*/ f245 f0 1"/>
              <a:gd name="f252" fmla="+- f250 0 f248"/>
              <a:gd name="f253" fmla="+- f249 0 f248"/>
              <a:gd name="f254" fmla="*/ f251 1 f2"/>
              <a:gd name="f255" fmla="*/ f253 1 2242827"/>
              <a:gd name="f256" fmla="*/ f252 1 2102966"/>
              <a:gd name="f257" fmla="*/ 2220549 f253 1"/>
              <a:gd name="f258" fmla="*/ 0 f252 1"/>
              <a:gd name="f259" fmla="*/ 2242827 f253 1"/>
              <a:gd name="f260" fmla="*/ 2238641 f253 1"/>
              <a:gd name="f261" fmla="*/ 82607 f252 1"/>
              <a:gd name="f262" fmla="*/ 1 f253 1"/>
              <a:gd name="f263" fmla="*/ 2102966 f252 1"/>
              <a:gd name="f264" fmla="*/ 2080690 f252 1"/>
              <a:gd name="f265" fmla="*/ 2216479 f253 1"/>
              <a:gd name="f266" fmla="*/ 80336 f252 1"/>
              <a:gd name="f267" fmla="*/ 2098030 f253 1"/>
              <a:gd name="f268" fmla="*/ 2120412 f253 1"/>
              <a:gd name="f269" fmla="*/ 2116859 f253 1"/>
              <a:gd name="f270" fmla="*/ 70117 f252 1"/>
              <a:gd name="f271" fmla="*/ 1980571 f252 1"/>
              <a:gd name="f272" fmla="*/ 1958295 f252 1"/>
              <a:gd name="f273" fmla="*/ 2094588 f253 1"/>
              <a:gd name="f274" fmla="*/ 67938 f252 1"/>
              <a:gd name="f275" fmla="*/ 1975608 f253 1"/>
              <a:gd name="f276" fmla="*/ 1997887 f253 1"/>
              <a:gd name="f277" fmla="*/ 1994968 f253 1"/>
              <a:gd name="f278" fmla="*/ 57611 f252 1"/>
              <a:gd name="f279" fmla="*/ 1858047 f252 1"/>
              <a:gd name="f280" fmla="*/ 1835771 f252 1"/>
              <a:gd name="f281" fmla="*/ 1972805 f253 1"/>
              <a:gd name="f282" fmla="*/ 55322 f252 1"/>
              <a:gd name="f283" fmla="*/ 1853193 f253 1"/>
              <a:gd name="f284" fmla="*/ 1875472 f253 1"/>
              <a:gd name="f285" fmla="*/ 1873186 f253 1"/>
              <a:gd name="f286" fmla="*/ 45119 f252 1"/>
              <a:gd name="f287" fmla="*/ 0 f253 1"/>
              <a:gd name="f288" fmla="*/ 1735650 f252 1"/>
              <a:gd name="f289" fmla="*/ 1713374 f252 1"/>
              <a:gd name="f290" fmla="*/ 1851022 f253 1"/>
              <a:gd name="f291" fmla="*/ 42848 f252 1"/>
              <a:gd name="f292" fmla="*/ 1730668 f253 1"/>
              <a:gd name="f293" fmla="*/ 1753056 f253 1"/>
              <a:gd name="f294" fmla="*/ 1751404 f253 1"/>
              <a:gd name="f295" fmla="*/ 32610 f252 1"/>
              <a:gd name="f296" fmla="*/ 1613232 f252 1"/>
              <a:gd name="f297" fmla="*/ 1590961 f252 1"/>
              <a:gd name="f298" fmla="*/ 1729127 f253 1"/>
              <a:gd name="f299" fmla="*/ 30432 f252 1"/>
              <a:gd name="f300" fmla="*/ 1608247 f253 1"/>
              <a:gd name="f301" fmla="*/ 1630525 f253 1"/>
              <a:gd name="f302" fmla="*/ 1629507 f253 1"/>
              <a:gd name="f303" fmla="*/ 20086 f252 1"/>
              <a:gd name="f304" fmla="*/ 1490712 f252 1"/>
              <a:gd name="f305" fmla="*/ 1468436 f252 1"/>
              <a:gd name="f306" fmla="*/ 1607345 f253 1"/>
              <a:gd name="f307" fmla="*/ 17816 f252 1"/>
              <a:gd name="f308" fmla="*/ 1485833 f253 1"/>
              <a:gd name="f309" fmla="*/ 1508109 f253 1"/>
              <a:gd name="f310" fmla="*/ 1507724 f253 1"/>
              <a:gd name="f311" fmla="*/ 7596 f252 1"/>
              <a:gd name="f312" fmla="*/ 1368317 f252 1"/>
              <a:gd name="f313" fmla="*/ 1346041 f252 1"/>
              <a:gd name="f314" fmla="*/ 1485563 f253 1"/>
              <a:gd name="f315" fmla="*/ 5325 f252 1"/>
              <a:gd name="f316" fmla="*/ 1362591 f253 1"/>
              <a:gd name="f317" fmla="*/ 1385194 f253 1"/>
              <a:gd name="f318" fmla="*/ 1364797 f253 1"/>
              <a:gd name="f319" fmla="*/ 133264 f252 1"/>
              <a:gd name="f320" fmla="*/ 1245917 f252 1"/>
              <a:gd name="f321" fmla="*/ 1223641 f252 1"/>
              <a:gd name="f322" fmla="*/ 1342864 f253 1"/>
              <a:gd name="f323" fmla="*/ 128894 f252 1"/>
              <a:gd name="f324" fmla="*/ 1238878 f253 1"/>
              <a:gd name="f325" fmla="*/ 1261388 f253 1"/>
              <a:gd name="f326" fmla="*/ 1244763 f253 1"/>
              <a:gd name="f327" fmla="*/ 108614 f252 1"/>
              <a:gd name="f328" fmla="*/ 1123397 f252 1"/>
              <a:gd name="f329" fmla="*/ 1101121 f252 1"/>
              <a:gd name="f330" fmla="*/ 1222940 f253 1"/>
              <a:gd name="f331" fmla="*/ 104135 f252 1"/>
              <a:gd name="f332" fmla="*/ 1115178 f253 1"/>
              <a:gd name="f333" fmla="*/ 1137688 f253 1"/>
              <a:gd name="f334" fmla="*/ 1124836 f253 1"/>
              <a:gd name="f335" fmla="*/ 83962 f252 1"/>
              <a:gd name="f336" fmla="*/ 1000978 f252 1"/>
              <a:gd name="f337" fmla="*/ 978703 f252 1"/>
              <a:gd name="f338" fmla="*/ 1103012 f253 1"/>
              <a:gd name="f339" fmla="*/ 79485 f252 1"/>
              <a:gd name="f340" fmla="*/ 991375 f253 1"/>
              <a:gd name="f341" fmla="*/ 1013997 f253 1"/>
              <a:gd name="f342" fmla="*/ 1004915 f253 1"/>
              <a:gd name="f343" fmla="*/ 59331 f252 1"/>
              <a:gd name="f344" fmla="*/ 878583 f252 1"/>
              <a:gd name="f345" fmla="*/ 856307 f252 1"/>
              <a:gd name="f346" fmla="*/ 982981 f253 1"/>
              <a:gd name="f347" fmla="*/ 54853 f252 1"/>
              <a:gd name="f348" fmla="*/ 866108 f253 1"/>
              <a:gd name="f349" fmla="*/ 888384 f253 1"/>
              <a:gd name="f350" fmla="*/ 884876 f253 1"/>
              <a:gd name="f351" fmla="*/ 34680 f252 1"/>
              <a:gd name="f352" fmla="*/ 756058 f252 1"/>
              <a:gd name="f353" fmla="*/ 733782 f252 1"/>
              <a:gd name="f354" fmla="*/ 863057 f253 1"/>
              <a:gd name="f355" fmla="*/ 30169 f252 1"/>
              <a:gd name="f356" fmla="*/ 743692 f253 1"/>
              <a:gd name="f357" fmla="*/ 765973 f253 1"/>
              <a:gd name="f358" fmla="*/ 764957 f253 1"/>
              <a:gd name="f359" fmla="*/ 10048 f252 1"/>
              <a:gd name="f360" fmla="*/ 633662 f252 1"/>
              <a:gd name="f361" fmla="*/ 611386 f252 1"/>
              <a:gd name="f362" fmla="*/ 743129 f253 1"/>
              <a:gd name="f363" fmla="*/ 5570 f252 1"/>
              <a:gd name="f364" fmla="*/ 617163 f253 1"/>
              <a:gd name="f365" fmla="*/ 640489 f253 1"/>
              <a:gd name="f366" fmla="*/ 606611 f253 1"/>
              <a:gd name="f367" fmla="*/ 108906 f252 1"/>
              <a:gd name="f368" fmla="*/ 511248 f252 1"/>
              <a:gd name="f369" fmla="*/ 488972 f252 1"/>
              <a:gd name="f370" fmla="*/ 585980 f253 1"/>
              <a:gd name="f371" fmla="*/ 100252 f252 1"/>
              <a:gd name="f372" fmla="*/ 489561 f253 1"/>
              <a:gd name="f373" fmla="*/ 512789 f253 1"/>
              <a:gd name="f374" fmla="*/ 493721 f253 1"/>
              <a:gd name="f375" fmla="*/ 61289 f252 1"/>
              <a:gd name="f376" fmla="*/ 388735 f252 1"/>
              <a:gd name="f377" fmla="*/ 366459 f252 1"/>
              <a:gd name="f378" fmla="*/ 473199 f253 1"/>
              <a:gd name="f379" fmla="*/ 52587 f252 1"/>
              <a:gd name="f380" fmla="*/ 361966 f253 1"/>
              <a:gd name="f381" fmla="*/ 385181 f253 1"/>
              <a:gd name="f382" fmla="*/ 380937 f253 1"/>
              <a:gd name="f383" fmla="*/ 13636 f252 1"/>
              <a:gd name="f384" fmla="*/ 266328 f252 1"/>
              <a:gd name="f385" fmla="*/ 244052 f252 1"/>
              <a:gd name="f386" fmla="*/ 360416 f253 1"/>
              <a:gd name="f387" fmla="*/ 4982 f252 1"/>
              <a:gd name="f388" fmla="*/ 218905 f253 1"/>
              <a:gd name="f389" fmla="*/ 249720 f253 1"/>
              <a:gd name="f390" fmla="*/ 241311 f253 1"/>
              <a:gd name="f391" fmla="*/ 15475 f252 1"/>
              <a:gd name="f392" fmla="*/ 143932 f252 1"/>
              <a:gd name="f393" fmla="*/ 121656 f252 1"/>
              <a:gd name="f394" fmla="*/ 189966 f253 1"/>
              <a:gd name="f395" fmla="*/ 42875 f252 1"/>
              <a:gd name="f396" fmla="+- f254 0 f1"/>
              <a:gd name="f397" fmla="*/ f257 1 2242827"/>
              <a:gd name="f398" fmla="*/ f258 1 2102966"/>
              <a:gd name="f399" fmla="*/ f259 1 2242827"/>
              <a:gd name="f400" fmla="*/ f260 1 2242827"/>
              <a:gd name="f401" fmla="*/ f261 1 2102966"/>
              <a:gd name="f402" fmla="*/ f262 1 2242827"/>
              <a:gd name="f403" fmla="*/ f263 1 2102966"/>
              <a:gd name="f404" fmla="*/ f264 1 2102966"/>
              <a:gd name="f405" fmla="*/ f265 1 2242827"/>
              <a:gd name="f406" fmla="*/ f266 1 2102966"/>
              <a:gd name="f407" fmla="*/ f267 1 2242827"/>
              <a:gd name="f408" fmla="*/ f268 1 2242827"/>
              <a:gd name="f409" fmla="*/ f269 1 2242827"/>
              <a:gd name="f410" fmla="*/ f270 1 2102966"/>
              <a:gd name="f411" fmla="*/ f271 1 2102966"/>
              <a:gd name="f412" fmla="*/ f272 1 2102966"/>
              <a:gd name="f413" fmla="*/ f273 1 2242827"/>
              <a:gd name="f414" fmla="*/ f274 1 2102966"/>
              <a:gd name="f415" fmla="*/ f275 1 2242827"/>
              <a:gd name="f416" fmla="*/ f276 1 2242827"/>
              <a:gd name="f417" fmla="*/ f277 1 2242827"/>
              <a:gd name="f418" fmla="*/ f278 1 2102966"/>
              <a:gd name="f419" fmla="*/ f279 1 2102966"/>
              <a:gd name="f420" fmla="*/ f280 1 2102966"/>
              <a:gd name="f421" fmla="*/ f281 1 2242827"/>
              <a:gd name="f422" fmla="*/ f282 1 2102966"/>
              <a:gd name="f423" fmla="*/ f283 1 2242827"/>
              <a:gd name="f424" fmla="*/ f284 1 2242827"/>
              <a:gd name="f425" fmla="*/ f285 1 2242827"/>
              <a:gd name="f426" fmla="*/ f286 1 2102966"/>
              <a:gd name="f427" fmla="*/ f287 1 2242827"/>
              <a:gd name="f428" fmla="*/ f288 1 2102966"/>
              <a:gd name="f429" fmla="*/ f289 1 2102966"/>
              <a:gd name="f430" fmla="*/ f290 1 2242827"/>
              <a:gd name="f431" fmla="*/ f291 1 2102966"/>
              <a:gd name="f432" fmla="*/ f292 1 2242827"/>
              <a:gd name="f433" fmla="*/ f293 1 2242827"/>
              <a:gd name="f434" fmla="*/ f294 1 2242827"/>
              <a:gd name="f435" fmla="*/ f295 1 2102966"/>
              <a:gd name="f436" fmla="*/ f296 1 2102966"/>
              <a:gd name="f437" fmla="*/ f297 1 2102966"/>
              <a:gd name="f438" fmla="*/ f298 1 2242827"/>
              <a:gd name="f439" fmla="*/ f299 1 2102966"/>
              <a:gd name="f440" fmla="*/ f300 1 2242827"/>
              <a:gd name="f441" fmla="*/ f301 1 2242827"/>
              <a:gd name="f442" fmla="*/ f302 1 2242827"/>
              <a:gd name="f443" fmla="*/ f303 1 2102966"/>
              <a:gd name="f444" fmla="*/ f304 1 2102966"/>
              <a:gd name="f445" fmla="*/ f305 1 2102966"/>
              <a:gd name="f446" fmla="*/ f306 1 2242827"/>
              <a:gd name="f447" fmla="*/ f307 1 2102966"/>
              <a:gd name="f448" fmla="*/ f308 1 2242827"/>
              <a:gd name="f449" fmla="*/ f309 1 2242827"/>
              <a:gd name="f450" fmla="*/ f310 1 2242827"/>
              <a:gd name="f451" fmla="*/ f311 1 2102966"/>
              <a:gd name="f452" fmla="*/ f312 1 2102966"/>
              <a:gd name="f453" fmla="*/ f313 1 2102966"/>
              <a:gd name="f454" fmla="*/ f314 1 2242827"/>
              <a:gd name="f455" fmla="*/ f315 1 2102966"/>
              <a:gd name="f456" fmla="*/ f316 1 2242827"/>
              <a:gd name="f457" fmla="*/ f317 1 2242827"/>
              <a:gd name="f458" fmla="*/ f318 1 2242827"/>
              <a:gd name="f459" fmla="*/ f319 1 2102966"/>
              <a:gd name="f460" fmla="*/ f320 1 2102966"/>
              <a:gd name="f461" fmla="*/ f321 1 2102966"/>
              <a:gd name="f462" fmla="*/ f322 1 2242827"/>
              <a:gd name="f463" fmla="*/ f323 1 2102966"/>
              <a:gd name="f464" fmla="*/ f324 1 2242827"/>
              <a:gd name="f465" fmla="*/ f325 1 2242827"/>
              <a:gd name="f466" fmla="*/ f326 1 2242827"/>
              <a:gd name="f467" fmla="*/ f327 1 2102966"/>
              <a:gd name="f468" fmla="*/ f328 1 2102966"/>
              <a:gd name="f469" fmla="*/ f329 1 2102966"/>
              <a:gd name="f470" fmla="*/ f330 1 2242827"/>
              <a:gd name="f471" fmla="*/ f331 1 2102966"/>
              <a:gd name="f472" fmla="*/ f332 1 2242827"/>
              <a:gd name="f473" fmla="*/ f333 1 2242827"/>
              <a:gd name="f474" fmla="*/ f334 1 2242827"/>
              <a:gd name="f475" fmla="*/ f335 1 2102966"/>
              <a:gd name="f476" fmla="*/ f336 1 2102966"/>
              <a:gd name="f477" fmla="*/ f337 1 2102966"/>
              <a:gd name="f478" fmla="*/ f338 1 2242827"/>
              <a:gd name="f479" fmla="*/ f339 1 2102966"/>
              <a:gd name="f480" fmla="*/ f340 1 2242827"/>
              <a:gd name="f481" fmla="*/ f341 1 2242827"/>
              <a:gd name="f482" fmla="*/ f342 1 2242827"/>
              <a:gd name="f483" fmla="*/ f343 1 2102966"/>
              <a:gd name="f484" fmla="*/ f344 1 2102966"/>
              <a:gd name="f485" fmla="*/ f345 1 2102966"/>
              <a:gd name="f486" fmla="*/ f346 1 2242827"/>
              <a:gd name="f487" fmla="*/ f347 1 2102966"/>
              <a:gd name="f488" fmla="*/ f348 1 2242827"/>
              <a:gd name="f489" fmla="*/ f349 1 2242827"/>
              <a:gd name="f490" fmla="*/ f350 1 2242827"/>
              <a:gd name="f491" fmla="*/ f351 1 2102966"/>
              <a:gd name="f492" fmla="*/ f352 1 2102966"/>
              <a:gd name="f493" fmla="*/ f353 1 2102966"/>
              <a:gd name="f494" fmla="*/ f354 1 2242827"/>
              <a:gd name="f495" fmla="*/ f355 1 2102966"/>
              <a:gd name="f496" fmla="*/ f356 1 2242827"/>
              <a:gd name="f497" fmla="*/ f357 1 2242827"/>
              <a:gd name="f498" fmla="*/ f358 1 2242827"/>
              <a:gd name="f499" fmla="*/ f359 1 2102966"/>
              <a:gd name="f500" fmla="*/ f360 1 2102966"/>
              <a:gd name="f501" fmla="*/ f361 1 2102966"/>
              <a:gd name="f502" fmla="*/ f362 1 2242827"/>
              <a:gd name="f503" fmla="*/ f363 1 2102966"/>
              <a:gd name="f504" fmla="*/ f364 1 2242827"/>
              <a:gd name="f505" fmla="*/ f365 1 2242827"/>
              <a:gd name="f506" fmla="*/ f366 1 2242827"/>
              <a:gd name="f507" fmla="*/ f367 1 2102966"/>
              <a:gd name="f508" fmla="*/ f368 1 2102966"/>
              <a:gd name="f509" fmla="*/ f369 1 2102966"/>
              <a:gd name="f510" fmla="*/ f370 1 2242827"/>
              <a:gd name="f511" fmla="*/ f371 1 2102966"/>
              <a:gd name="f512" fmla="*/ f372 1 2242827"/>
              <a:gd name="f513" fmla="*/ f373 1 2242827"/>
              <a:gd name="f514" fmla="*/ f374 1 2242827"/>
              <a:gd name="f515" fmla="*/ f375 1 2102966"/>
              <a:gd name="f516" fmla="*/ f376 1 2102966"/>
              <a:gd name="f517" fmla="*/ f377 1 2102966"/>
              <a:gd name="f518" fmla="*/ f378 1 2242827"/>
              <a:gd name="f519" fmla="*/ f379 1 2102966"/>
              <a:gd name="f520" fmla="*/ f380 1 2242827"/>
              <a:gd name="f521" fmla="*/ f381 1 2242827"/>
              <a:gd name="f522" fmla="*/ f382 1 2242827"/>
              <a:gd name="f523" fmla="*/ f383 1 2102966"/>
              <a:gd name="f524" fmla="*/ f384 1 2102966"/>
              <a:gd name="f525" fmla="*/ f385 1 2102966"/>
              <a:gd name="f526" fmla="*/ f386 1 2242827"/>
              <a:gd name="f527" fmla="*/ f387 1 2102966"/>
              <a:gd name="f528" fmla="*/ f388 1 2242827"/>
              <a:gd name="f529" fmla="*/ f389 1 2242827"/>
              <a:gd name="f530" fmla="*/ f390 1 2242827"/>
              <a:gd name="f531" fmla="*/ f391 1 2102966"/>
              <a:gd name="f532" fmla="*/ f392 1 2102966"/>
              <a:gd name="f533" fmla="*/ f393 1 2102966"/>
              <a:gd name="f534" fmla="*/ f394 1 2242827"/>
              <a:gd name="f535" fmla="*/ f395 1 2102966"/>
              <a:gd name="f536" fmla="*/ f248 1 f255"/>
              <a:gd name="f537" fmla="*/ f249 1 f255"/>
              <a:gd name="f538" fmla="*/ f248 1 f256"/>
              <a:gd name="f539" fmla="*/ f250 1 f256"/>
              <a:gd name="f540" fmla="*/ f397 1 f255"/>
              <a:gd name="f541" fmla="*/ f398 1 f256"/>
              <a:gd name="f542" fmla="*/ f399 1 f255"/>
              <a:gd name="f543" fmla="*/ f400 1 f255"/>
              <a:gd name="f544" fmla="*/ f401 1 f256"/>
              <a:gd name="f545" fmla="*/ f402 1 f255"/>
              <a:gd name="f546" fmla="*/ f403 1 f256"/>
              <a:gd name="f547" fmla="*/ f404 1 f256"/>
              <a:gd name="f548" fmla="*/ f405 1 f255"/>
              <a:gd name="f549" fmla="*/ f406 1 f256"/>
              <a:gd name="f550" fmla="*/ f407 1 f255"/>
              <a:gd name="f551" fmla="*/ f408 1 f255"/>
              <a:gd name="f552" fmla="*/ f409 1 f255"/>
              <a:gd name="f553" fmla="*/ f410 1 f256"/>
              <a:gd name="f554" fmla="*/ f411 1 f256"/>
              <a:gd name="f555" fmla="*/ f412 1 f256"/>
              <a:gd name="f556" fmla="*/ f413 1 f255"/>
              <a:gd name="f557" fmla="*/ f414 1 f256"/>
              <a:gd name="f558" fmla="*/ f415 1 f255"/>
              <a:gd name="f559" fmla="*/ f416 1 f255"/>
              <a:gd name="f560" fmla="*/ f417 1 f255"/>
              <a:gd name="f561" fmla="*/ f418 1 f256"/>
              <a:gd name="f562" fmla="*/ f419 1 f256"/>
              <a:gd name="f563" fmla="*/ f420 1 f256"/>
              <a:gd name="f564" fmla="*/ f421 1 f255"/>
              <a:gd name="f565" fmla="*/ f422 1 f256"/>
              <a:gd name="f566" fmla="*/ f423 1 f255"/>
              <a:gd name="f567" fmla="*/ f424 1 f255"/>
              <a:gd name="f568" fmla="*/ f425 1 f255"/>
              <a:gd name="f569" fmla="*/ f426 1 f256"/>
              <a:gd name="f570" fmla="*/ f427 1 f255"/>
              <a:gd name="f571" fmla="*/ f428 1 f256"/>
              <a:gd name="f572" fmla="*/ f429 1 f256"/>
              <a:gd name="f573" fmla="*/ f430 1 f255"/>
              <a:gd name="f574" fmla="*/ f431 1 f256"/>
              <a:gd name="f575" fmla="*/ f432 1 f255"/>
              <a:gd name="f576" fmla="*/ f433 1 f255"/>
              <a:gd name="f577" fmla="*/ f434 1 f255"/>
              <a:gd name="f578" fmla="*/ f435 1 f256"/>
              <a:gd name="f579" fmla="*/ f436 1 f256"/>
              <a:gd name="f580" fmla="*/ f437 1 f256"/>
              <a:gd name="f581" fmla="*/ f438 1 f255"/>
              <a:gd name="f582" fmla="*/ f439 1 f256"/>
              <a:gd name="f583" fmla="*/ f440 1 f255"/>
              <a:gd name="f584" fmla="*/ f441 1 f255"/>
              <a:gd name="f585" fmla="*/ f442 1 f255"/>
              <a:gd name="f586" fmla="*/ f443 1 f256"/>
              <a:gd name="f587" fmla="*/ f444 1 f256"/>
              <a:gd name="f588" fmla="*/ f445 1 f256"/>
              <a:gd name="f589" fmla="*/ f446 1 f255"/>
              <a:gd name="f590" fmla="*/ f447 1 f256"/>
              <a:gd name="f591" fmla="*/ f448 1 f255"/>
              <a:gd name="f592" fmla="*/ f449 1 f255"/>
              <a:gd name="f593" fmla="*/ f450 1 f255"/>
              <a:gd name="f594" fmla="*/ f451 1 f256"/>
              <a:gd name="f595" fmla="*/ f452 1 f256"/>
              <a:gd name="f596" fmla="*/ f453 1 f256"/>
              <a:gd name="f597" fmla="*/ f454 1 f255"/>
              <a:gd name="f598" fmla="*/ f455 1 f256"/>
              <a:gd name="f599" fmla="*/ f456 1 f255"/>
              <a:gd name="f600" fmla="*/ f457 1 f255"/>
              <a:gd name="f601" fmla="*/ f458 1 f255"/>
              <a:gd name="f602" fmla="*/ f459 1 f256"/>
              <a:gd name="f603" fmla="*/ f460 1 f256"/>
              <a:gd name="f604" fmla="*/ f461 1 f256"/>
              <a:gd name="f605" fmla="*/ f462 1 f255"/>
              <a:gd name="f606" fmla="*/ f463 1 f256"/>
              <a:gd name="f607" fmla="*/ f464 1 f255"/>
              <a:gd name="f608" fmla="*/ f465 1 f255"/>
              <a:gd name="f609" fmla="*/ f466 1 f255"/>
              <a:gd name="f610" fmla="*/ f467 1 f256"/>
              <a:gd name="f611" fmla="*/ f468 1 f256"/>
              <a:gd name="f612" fmla="*/ f469 1 f256"/>
              <a:gd name="f613" fmla="*/ f470 1 f255"/>
              <a:gd name="f614" fmla="*/ f471 1 f256"/>
              <a:gd name="f615" fmla="*/ f472 1 f255"/>
              <a:gd name="f616" fmla="*/ f473 1 f255"/>
              <a:gd name="f617" fmla="*/ f474 1 f255"/>
              <a:gd name="f618" fmla="*/ f475 1 f256"/>
              <a:gd name="f619" fmla="*/ f476 1 f256"/>
              <a:gd name="f620" fmla="*/ f477 1 f256"/>
              <a:gd name="f621" fmla="*/ f478 1 f255"/>
              <a:gd name="f622" fmla="*/ f479 1 f256"/>
              <a:gd name="f623" fmla="*/ f480 1 f255"/>
              <a:gd name="f624" fmla="*/ f481 1 f255"/>
              <a:gd name="f625" fmla="*/ f482 1 f255"/>
              <a:gd name="f626" fmla="*/ f483 1 f256"/>
              <a:gd name="f627" fmla="*/ f484 1 f256"/>
              <a:gd name="f628" fmla="*/ f485 1 f256"/>
              <a:gd name="f629" fmla="*/ f486 1 f255"/>
              <a:gd name="f630" fmla="*/ f487 1 f256"/>
              <a:gd name="f631" fmla="*/ f488 1 f255"/>
              <a:gd name="f632" fmla="*/ f489 1 f255"/>
              <a:gd name="f633" fmla="*/ f490 1 f255"/>
              <a:gd name="f634" fmla="*/ f491 1 f256"/>
              <a:gd name="f635" fmla="*/ f492 1 f256"/>
              <a:gd name="f636" fmla="*/ f493 1 f256"/>
              <a:gd name="f637" fmla="*/ f494 1 f255"/>
              <a:gd name="f638" fmla="*/ f495 1 f256"/>
              <a:gd name="f639" fmla="*/ f496 1 f255"/>
              <a:gd name="f640" fmla="*/ f497 1 f255"/>
              <a:gd name="f641" fmla="*/ f498 1 f255"/>
              <a:gd name="f642" fmla="*/ f499 1 f256"/>
              <a:gd name="f643" fmla="*/ f500 1 f256"/>
              <a:gd name="f644" fmla="*/ f501 1 f256"/>
              <a:gd name="f645" fmla="*/ f502 1 f255"/>
              <a:gd name="f646" fmla="*/ f503 1 f256"/>
              <a:gd name="f647" fmla="*/ f504 1 f255"/>
              <a:gd name="f648" fmla="*/ f505 1 f255"/>
              <a:gd name="f649" fmla="*/ f506 1 f255"/>
              <a:gd name="f650" fmla="*/ f507 1 f256"/>
              <a:gd name="f651" fmla="*/ f508 1 f256"/>
              <a:gd name="f652" fmla="*/ f509 1 f256"/>
              <a:gd name="f653" fmla="*/ f510 1 f255"/>
              <a:gd name="f654" fmla="*/ f511 1 f256"/>
              <a:gd name="f655" fmla="*/ f512 1 f255"/>
              <a:gd name="f656" fmla="*/ f513 1 f255"/>
              <a:gd name="f657" fmla="*/ f514 1 f255"/>
              <a:gd name="f658" fmla="*/ f515 1 f256"/>
              <a:gd name="f659" fmla="*/ f516 1 f256"/>
              <a:gd name="f660" fmla="*/ f517 1 f256"/>
              <a:gd name="f661" fmla="*/ f518 1 f255"/>
              <a:gd name="f662" fmla="*/ f519 1 f256"/>
              <a:gd name="f663" fmla="*/ f520 1 f255"/>
              <a:gd name="f664" fmla="*/ f521 1 f255"/>
              <a:gd name="f665" fmla="*/ f522 1 f255"/>
              <a:gd name="f666" fmla="*/ f523 1 f256"/>
              <a:gd name="f667" fmla="*/ f524 1 f256"/>
              <a:gd name="f668" fmla="*/ f525 1 f256"/>
              <a:gd name="f669" fmla="*/ f526 1 f255"/>
              <a:gd name="f670" fmla="*/ f527 1 f256"/>
              <a:gd name="f671" fmla="*/ f528 1 f255"/>
              <a:gd name="f672" fmla="*/ f529 1 f255"/>
              <a:gd name="f673" fmla="*/ f530 1 f255"/>
              <a:gd name="f674" fmla="*/ f531 1 f256"/>
              <a:gd name="f675" fmla="*/ f532 1 f256"/>
              <a:gd name="f676" fmla="*/ f533 1 f256"/>
              <a:gd name="f677" fmla="*/ f534 1 f255"/>
              <a:gd name="f678" fmla="*/ f535 1 f256"/>
              <a:gd name="f679" fmla="*/ f536 f246 1"/>
              <a:gd name="f680" fmla="*/ f537 f246 1"/>
              <a:gd name="f681" fmla="*/ f539 f247 1"/>
              <a:gd name="f682" fmla="*/ f538 f247 1"/>
              <a:gd name="f683" fmla="*/ f540 f246 1"/>
              <a:gd name="f684" fmla="*/ f541 f247 1"/>
              <a:gd name="f685" fmla="*/ f542 f246 1"/>
              <a:gd name="f686" fmla="*/ f543 f246 1"/>
              <a:gd name="f687" fmla="*/ f544 f247 1"/>
              <a:gd name="f688" fmla="*/ f545 f246 1"/>
              <a:gd name="f689" fmla="*/ f546 f247 1"/>
              <a:gd name="f690" fmla="*/ f547 f247 1"/>
              <a:gd name="f691" fmla="*/ f548 f246 1"/>
              <a:gd name="f692" fmla="*/ f549 f247 1"/>
              <a:gd name="f693" fmla="*/ f550 f246 1"/>
              <a:gd name="f694" fmla="*/ f551 f246 1"/>
              <a:gd name="f695" fmla="*/ f552 f246 1"/>
              <a:gd name="f696" fmla="*/ f553 f247 1"/>
              <a:gd name="f697" fmla="*/ f554 f247 1"/>
              <a:gd name="f698" fmla="*/ f555 f247 1"/>
              <a:gd name="f699" fmla="*/ f556 f246 1"/>
              <a:gd name="f700" fmla="*/ f557 f247 1"/>
              <a:gd name="f701" fmla="*/ f558 f246 1"/>
              <a:gd name="f702" fmla="*/ f559 f246 1"/>
              <a:gd name="f703" fmla="*/ f560 f246 1"/>
              <a:gd name="f704" fmla="*/ f561 f247 1"/>
              <a:gd name="f705" fmla="*/ f562 f247 1"/>
              <a:gd name="f706" fmla="*/ f563 f247 1"/>
              <a:gd name="f707" fmla="*/ f564 f246 1"/>
              <a:gd name="f708" fmla="*/ f565 f247 1"/>
              <a:gd name="f709" fmla="*/ f566 f246 1"/>
              <a:gd name="f710" fmla="*/ f567 f246 1"/>
              <a:gd name="f711" fmla="*/ f568 f246 1"/>
              <a:gd name="f712" fmla="*/ f569 f247 1"/>
              <a:gd name="f713" fmla="*/ f570 f246 1"/>
              <a:gd name="f714" fmla="*/ f571 f247 1"/>
              <a:gd name="f715" fmla="*/ f572 f247 1"/>
              <a:gd name="f716" fmla="*/ f573 f246 1"/>
              <a:gd name="f717" fmla="*/ f574 f247 1"/>
              <a:gd name="f718" fmla="*/ f575 f246 1"/>
              <a:gd name="f719" fmla="*/ f576 f246 1"/>
              <a:gd name="f720" fmla="*/ f577 f246 1"/>
              <a:gd name="f721" fmla="*/ f578 f247 1"/>
              <a:gd name="f722" fmla="*/ f579 f247 1"/>
              <a:gd name="f723" fmla="*/ f580 f247 1"/>
              <a:gd name="f724" fmla="*/ f581 f246 1"/>
              <a:gd name="f725" fmla="*/ f582 f247 1"/>
              <a:gd name="f726" fmla="*/ f583 f246 1"/>
              <a:gd name="f727" fmla="*/ f584 f246 1"/>
              <a:gd name="f728" fmla="*/ f585 f246 1"/>
              <a:gd name="f729" fmla="*/ f586 f247 1"/>
              <a:gd name="f730" fmla="*/ f587 f247 1"/>
              <a:gd name="f731" fmla="*/ f588 f247 1"/>
              <a:gd name="f732" fmla="*/ f589 f246 1"/>
              <a:gd name="f733" fmla="*/ f590 f247 1"/>
              <a:gd name="f734" fmla="*/ f591 f246 1"/>
              <a:gd name="f735" fmla="*/ f592 f246 1"/>
              <a:gd name="f736" fmla="*/ f593 f246 1"/>
              <a:gd name="f737" fmla="*/ f594 f247 1"/>
              <a:gd name="f738" fmla="*/ f595 f247 1"/>
              <a:gd name="f739" fmla="*/ f596 f247 1"/>
              <a:gd name="f740" fmla="*/ f597 f246 1"/>
              <a:gd name="f741" fmla="*/ f598 f247 1"/>
              <a:gd name="f742" fmla="*/ f599 f246 1"/>
              <a:gd name="f743" fmla="*/ f600 f246 1"/>
              <a:gd name="f744" fmla="*/ f601 f246 1"/>
              <a:gd name="f745" fmla="*/ f602 f247 1"/>
              <a:gd name="f746" fmla="*/ f603 f247 1"/>
              <a:gd name="f747" fmla="*/ f604 f247 1"/>
              <a:gd name="f748" fmla="*/ f605 f246 1"/>
              <a:gd name="f749" fmla="*/ f606 f247 1"/>
              <a:gd name="f750" fmla="*/ f607 f246 1"/>
              <a:gd name="f751" fmla="*/ f608 f246 1"/>
              <a:gd name="f752" fmla="*/ f609 f246 1"/>
              <a:gd name="f753" fmla="*/ f610 f247 1"/>
              <a:gd name="f754" fmla="*/ f611 f247 1"/>
              <a:gd name="f755" fmla="*/ f612 f247 1"/>
              <a:gd name="f756" fmla="*/ f613 f246 1"/>
              <a:gd name="f757" fmla="*/ f614 f247 1"/>
              <a:gd name="f758" fmla="*/ f615 f246 1"/>
              <a:gd name="f759" fmla="*/ f616 f246 1"/>
              <a:gd name="f760" fmla="*/ f617 f246 1"/>
              <a:gd name="f761" fmla="*/ f618 f247 1"/>
              <a:gd name="f762" fmla="*/ f619 f247 1"/>
              <a:gd name="f763" fmla="*/ f620 f247 1"/>
              <a:gd name="f764" fmla="*/ f621 f246 1"/>
              <a:gd name="f765" fmla="*/ f622 f247 1"/>
              <a:gd name="f766" fmla="*/ f623 f246 1"/>
              <a:gd name="f767" fmla="*/ f624 f246 1"/>
              <a:gd name="f768" fmla="*/ f625 f246 1"/>
              <a:gd name="f769" fmla="*/ f626 f247 1"/>
              <a:gd name="f770" fmla="*/ f627 f247 1"/>
              <a:gd name="f771" fmla="*/ f628 f247 1"/>
              <a:gd name="f772" fmla="*/ f629 f246 1"/>
              <a:gd name="f773" fmla="*/ f630 f247 1"/>
              <a:gd name="f774" fmla="*/ f631 f246 1"/>
              <a:gd name="f775" fmla="*/ f632 f246 1"/>
              <a:gd name="f776" fmla="*/ f633 f246 1"/>
              <a:gd name="f777" fmla="*/ f634 f247 1"/>
              <a:gd name="f778" fmla="*/ f635 f247 1"/>
              <a:gd name="f779" fmla="*/ f636 f247 1"/>
              <a:gd name="f780" fmla="*/ f637 f246 1"/>
              <a:gd name="f781" fmla="*/ f638 f247 1"/>
              <a:gd name="f782" fmla="*/ f639 f246 1"/>
              <a:gd name="f783" fmla="*/ f640 f246 1"/>
              <a:gd name="f784" fmla="*/ f641 f246 1"/>
              <a:gd name="f785" fmla="*/ f642 f247 1"/>
              <a:gd name="f786" fmla="*/ f643 f247 1"/>
              <a:gd name="f787" fmla="*/ f644 f247 1"/>
              <a:gd name="f788" fmla="*/ f645 f246 1"/>
              <a:gd name="f789" fmla="*/ f646 f247 1"/>
              <a:gd name="f790" fmla="*/ f647 f246 1"/>
              <a:gd name="f791" fmla="*/ f648 f246 1"/>
              <a:gd name="f792" fmla="*/ f649 f246 1"/>
              <a:gd name="f793" fmla="*/ f650 f247 1"/>
              <a:gd name="f794" fmla="*/ f651 f247 1"/>
              <a:gd name="f795" fmla="*/ f652 f247 1"/>
              <a:gd name="f796" fmla="*/ f653 f246 1"/>
              <a:gd name="f797" fmla="*/ f654 f247 1"/>
              <a:gd name="f798" fmla="*/ f655 f246 1"/>
              <a:gd name="f799" fmla="*/ f656 f246 1"/>
              <a:gd name="f800" fmla="*/ f657 f246 1"/>
              <a:gd name="f801" fmla="*/ f658 f247 1"/>
              <a:gd name="f802" fmla="*/ f659 f247 1"/>
              <a:gd name="f803" fmla="*/ f660 f247 1"/>
              <a:gd name="f804" fmla="*/ f661 f246 1"/>
              <a:gd name="f805" fmla="*/ f662 f247 1"/>
              <a:gd name="f806" fmla="*/ f663 f246 1"/>
              <a:gd name="f807" fmla="*/ f664 f246 1"/>
              <a:gd name="f808" fmla="*/ f665 f246 1"/>
              <a:gd name="f809" fmla="*/ f666 f247 1"/>
              <a:gd name="f810" fmla="*/ f667 f247 1"/>
              <a:gd name="f811" fmla="*/ f668 f247 1"/>
              <a:gd name="f812" fmla="*/ f669 f246 1"/>
              <a:gd name="f813" fmla="*/ f670 f247 1"/>
              <a:gd name="f814" fmla="*/ f671 f246 1"/>
              <a:gd name="f815" fmla="*/ f672 f246 1"/>
              <a:gd name="f816" fmla="*/ f673 f246 1"/>
              <a:gd name="f817" fmla="*/ f674 f247 1"/>
              <a:gd name="f818" fmla="*/ f675 f247 1"/>
              <a:gd name="f819" fmla="*/ f676 f247 1"/>
              <a:gd name="f820" fmla="*/ f677 f246 1"/>
              <a:gd name="f821" fmla="*/ f678 f247 1"/>
            </a:gdLst>
            <a:ahLst/>
            <a:cxnLst>
              <a:cxn ang="3cd4">
                <a:pos x="hc" y="t"/>
              </a:cxn>
              <a:cxn ang="0">
                <a:pos x="r" y="vc"/>
              </a:cxn>
              <a:cxn ang="cd4">
                <a:pos x="hc" y="b"/>
              </a:cxn>
              <a:cxn ang="cd2">
                <a:pos x="l" y="vc"/>
              </a:cxn>
              <a:cxn ang="f396">
                <a:pos x="f683" y="f684"/>
              </a:cxn>
              <a:cxn ang="f396">
                <a:pos x="f685" y="f684"/>
              </a:cxn>
              <a:cxn ang="f396">
                <a:pos x="f686" y="f687"/>
              </a:cxn>
              <a:cxn ang="f396">
                <a:pos x="f688" y="f689"/>
              </a:cxn>
              <a:cxn ang="f396">
                <a:pos x="f688" y="f690"/>
              </a:cxn>
              <a:cxn ang="f396">
                <a:pos x="f691" y="f692"/>
              </a:cxn>
              <a:cxn ang="f396">
                <a:pos x="f693" y="f684"/>
              </a:cxn>
              <a:cxn ang="f396">
                <a:pos x="f694" y="f684"/>
              </a:cxn>
              <a:cxn ang="f396">
                <a:pos x="f695" y="f696"/>
              </a:cxn>
              <a:cxn ang="f396">
                <a:pos x="f688" y="f697"/>
              </a:cxn>
              <a:cxn ang="f396">
                <a:pos x="f688" y="f698"/>
              </a:cxn>
              <a:cxn ang="f396">
                <a:pos x="f699" y="f700"/>
              </a:cxn>
              <a:cxn ang="f396">
                <a:pos x="f701" y="f684"/>
              </a:cxn>
              <a:cxn ang="f396">
                <a:pos x="f702" y="f684"/>
              </a:cxn>
              <a:cxn ang="f396">
                <a:pos x="f703" y="f704"/>
              </a:cxn>
              <a:cxn ang="f396">
                <a:pos x="f688" y="f705"/>
              </a:cxn>
              <a:cxn ang="f396">
                <a:pos x="f688" y="f706"/>
              </a:cxn>
              <a:cxn ang="f396">
                <a:pos x="f707" y="f708"/>
              </a:cxn>
              <a:cxn ang="f396">
                <a:pos x="f709" y="f684"/>
              </a:cxn>
              <a:cxn ang="f396">
                <a:pos x="f710" y="f684"/>
              </a:cxn>
              <a:cxn ang="f396">
                <a:pos x="f711" y="f712"/>
              </a:cxn>
              <a:cxn ang="f396">
                <a:pos x="f713" y="f714"/>
              </a:cxn>
              <a:cxn ang="f396">
                <a:pos x="f713" y="f715"/>
              </a:cxn>
              <a:cxn ang="f396">
                <a:pos x="f716" y="f717"/>
              </a:cxn>
              <a:cxn ang="f396">
                <a:pos x="f718" y="f684"/>
              </a:cxn>
              <a:cxn ang="f396">
                <a:pos x="f719" y="f684"/>
              </a:cxn>
              <a:cxn ang="f396">
                <a:pos x="f720" y="f721"/>
              </a:cxn>
              <a:cxn ang="f396">
                <a:pos x="f713" y="f722"/>
              </a:cxn>
              <a:cxn ang="f396">
                <a:pos x="f713" y="f723"/>
              </a:cxn>
              <a:cxn ang="f396">
                <a:pos x="f724" y="f725"/>
              </a:cxn>
              <a:cxn ang="f396">
                <a:pos x="f726" y="f684"/>
              </a:cxn>
              <a:cxn ang="f396">
                <a:pos x="f727" y="f684"/>
              </a:cxn>
              <a:cxn ang="f396">
                <a:pos x="f728" y="f729"/>
              </a:cxn>
              <a:cxn ang="f396">
                <a:pos x="f713" y="f730"/>
              </a:cxn>
              <a:cxn ang="f396">
                <a:pos x="f713" y="f731"/>
              </a:cxn>
              <a:cxn ang="f396">
                <a:pos x="f732" y="f733"/>
              </a:cxn>
              <a:cxn ang="f396">
                <a:pos x="f734" y="f684"/>
              </a:cxn>
              <a:cxn ang="f396">
                <a:pos x="f735" y="f684"/>
              </a:cxn>
              <a:cxn ang="f396">
                <a:pos x="f736" y="f737"/>
              </a:cxn>
              <a:cxn ang="f396">
                <a:pos x="f713" y="f738"/>
              </a:cxn>
              <a:cxn ang="f396">
                <a:pos x="f713" y="f739"/>
              </a:cxn>
              <a:cxn ang="f396">
                <a:pos x="f740" y="f741"/>
              </a:cxn>
              <a:cxn ang="f396">
                <a:pos x="f742" y="f684"/>
              </a:cxn>
              <a:cxn ang="f396">
                <a:pos x="f743" y="f684"/>
              </a:cxn>
              <a:cxn ang="f396">
                <a:pos x="f744" y="f745"/>
              </a:cxn>
              <a:cxn ang="f396">
                <a:pos x="f713" y="f746"/>
              </a:cxn>
              <a:cxn ang="f396">
                <a:pos x="f713" y="f747"/>
              </a:cxn>
              <a:cxn ang="f396">
                <a:pos x="f748" y="f749"/>
              </a:cxn>
              <a:cxn ang="f396">
                <a:pos x="f750" y="f684"/>
              </a:cxn>
              <a:cxn ang="f396">
                <a:pos x="f751" y="f684"/>
              </a:cxn>
              <a:cxn ang="f396">
                <a:pos x="f752" y="f753"/>
              </a:cxn>
              <a:cxn ang="f396">
                <a:pos x="f713" y="f754"/>
              </a:cxn>
              <a:cxn ang="f396">
                <a:pos x="f713" y="f755"/>
              </a:cxn>
              <a:cxn ang="f396">
                <a:pos x="f756" y="f757"/>
              </a:cxn>
              <a:cxn ang="f396">
                <a:pos x="f758" y="f684"/>
              </a:cxn>
              <a:cxn ang="f396">
                <a:pos x="f759" y="f684"/>
              </a:cxn>
              <a:cxn ang="f396">
                <a:pos x="f760" y="f761"/>
              </a:cxn>
              <a:cxn ang="f396">
                <a:pos x="f713" y="f762"/>
              </a:cxn>
              <a:cxn ang="f396">
                <a:pos x="f713" y="f763"/>
              </a:cxn>
              <a:cxn ang="f396">
                <a:pos x="f764" y="f765"/>
              </a:cxn>
              <a:cxn ang="f396">
                <a:pos x="f766" y="f684"/>
              </a:cxn>
              <a:cxn ang="f396">
                <a:pos x="f767" y="f684"/>
              </a:cxn>
              <a:cxn ang="f396">
                <a:pos x="f768" y="f769"/>
              </a:cxn>
              <a:cxn ang="f396">
                <a:pos x="f713" y="f770"/>
              </a:cxn>
              <a:cxn ang="f396">
                <a:pos x="f713" y="f771"/>
              </a:cxn>
              <a:cxn ang="f396">
                <a:pos x="f772" y="f773"/>
              </a:cxn>
              <a:cxn ang="f396">
                <a:pos x="f774" y="f684"/>
              </a:cxn>
              <a:cxn ang="f396">
                <a:pos x="f775" y="f684"/>
              </a:cxn>
              <a:cxn ang="f396">
                <a:pos x="f776" y="f777"/>
              </a:cxn>
              <a:cxn ang="f396">
                <a:pos x="f713" y="f778"/>
              </a:cxn>
              <a:cxn ang="f396">
                <a:pos x="f713" y="f779"/>
              </a:cxn>
              <a:cxn ang="f396">
                <a:pos x="f780" y="f781"/>
              </a:cxn>
              <a:cxn ang="f396">
                <a:pos x="f782" y="f684"/>
              </a:cxn>
              <a:cxn ang="f396">
                <a:pos x="f783" y="f684"/>
              </a:cxn>
              <a:cxn ang="f396">
                <a:pos x="f784" y="f785"/>
              </a:cxn>
              <a:cxn ang="f396">
                <a:pos x="f713" y="f786"/>
              </a:cxn>
              <a:cxn ang="f396">
                <a:pos x="f713" y="f787"/>
              </a:cxn>
              <a:cxn ang="f396">
                <a:pos x="f788" y="f789"/>
              </a:cxn>
              <a:cxn ang="f396">
                <a:pos x="f790" y="f684"/>
              </a:cxn>
              <a:cxn ang="f396">
                <a:pos x="f791" y="f684"/>
              </a:cxn>
              <a:cxn ang="f396">
                <a:pos x="f792" y="f793"/>
              </a:cxn>
              <a:cxn ang="f396">
                <a:pos x="f713" y="f794"/>
              </a:cxn>
              <a:cxn ang="f396">
                <a:pos x="f713" y="f795"/>
              </a:cxn>
              <a:cxn ang="f396">
                <a:pos x="f796" y="f797"/>
              </a:cxn>
              <a:cxn ang="f396">
                <a:pos x="f798" y="f684"/>
              </a:cxn>
              <a:cxn ang="f396">
                <a:pos x="f799" y="f684"/>
              </a:cxn>
              <a:cxn ang="f396">
                <a:pos x="f800" y="f801"/>
              </a:cxn>
              <a:cxn ang="f396">
                <a:pos x="f713" y="f802"/>
              </a:cxn>
              <a:cxn ang="f396">
                <a:pos x="f713" y="f803"/>
              </a:cxn>
              <a:cxn ang="f396">
                <a:pos x="f804" y="f805"/>
              </a:cxn>
              <a:cxn ang="f396">
                <a:pos x="f806" y="f684"/>
              </a:cxn>
              <a:cxn ang="f396">
                <a:pos x="f807" y="f684"/>
              </a:cxn>
              <a:cxn ang="f396">
                <a:pos x="f808" y="f809"/>
              </a:cxn>
              <a:cxn ang="f396">
                <a:pos x="f713" y="f810"/>
              </a:cxn>
              <a:cxn ang="f396">
                <a:pos x="f713" y="f811"/>
              </a:cxn>
              <a:cxn ang="f396">
                <a:pos x="f812" y="f813"/>
              </a:cxn>
              <a:cxn ang="f396">
                <a:pos x="f814" y="f684"/>
              </a:cxn>
              <a:cxn ang="f396">
                <a:pos x="f815" y="f684"/>
              </a:cxn>
              <a:cxn ang="f396">
                <a:pos x="f816" y="f817"/>
              </a:cxn>
              <a:cxn ang="f396">
                <a:pos x="f713" y="f818"/>
              </a:cxn>
              <a:cxn ang="f396">
                <a:pos x="f713" y="f819"/>
              </a:cxn>
              <a:cxn ang="f396">
                <a:pos x="f820" y="f821"/>
              </a:cxn>
            </a:cxnLst>
            <a:rect l="f679" t="f682" r="f680" b="f681"/>
            <a:pathLst>
              <a:path w="2242827" h="2102966">
                <a:moveTo>
                  <a:pt x="f8" y="f5"/>
                </a:moveTo>
                <a:lnTo>
                  <a:pt x="f6" y="f5"/>
                </a:lnTo>
                <a:lnTo>
                  <a:pt x="f9" y="f10"/>
                </a:lnTo>
                <a:cubicBezTo>
                  <a:pt x="f11" y="f12"/>
                  <a:pt x="f13" y="f7"/>
                  <a:pt x="f14" y="f7"/>
                </a:cubicBezTo>
                <a:lnTo>
                  <a:pt x="f14" y="f15"/>
                </a:lnTo>
                <a:cubicBezTo>
                  <a:pt x="f16" y="f15"/>
                  <a:pt x="f17" y="f18"/>
                  <a:pt x="f19" y="f20"/>
                </a:cubicBezTo>
                <a:close/>
                <a:moveTo>
                  <a:pt x="f21" y="f5"/>
                </a:moveTo>
                <a:lnTo>
                  <a:pt x="f22" y="f5"/>
                </a:lnTo>
                <a:lnTo>
                  <a:pt x="f23" y="f24"/>
                </a:lnTo>
                <a:cubicBezTo>
                  <a:pt x="f25" y="f26"/>
                  <a:pt x="f27" y="f28"/>
                  <a:pt x="f14" y="f28"/>
                </a:cubicBezTo>
                <a:lnTo>
                  <a:pt x="f14" y="f29"/>
                </a:lnTo>
                <a:cubicBezTo>
                  <a:pt x="f30" y="f29"/>
                  <a:pt x="f31" y="f32"/>
                  <a:pt x="f33" y="f34"/>
                </a:cubicBezTo>
                <a:close/>
                <a:moveTo>
                  <a:pt x="f35" y="f5"/>
                </a:moveTo>
                <a:lnTo>
                  <a:pt x="f36" y="f5"/>
                </a:lnTo>
                <a:lnTo>
                  <a:pt x="f37" y="f38"/>
                </a:lnTo>
                <a:cubicBezTo>
                  <a:pt x="f39" y="f40"/>
                  <a:pt x="f41" y="f42"/>
                  <a:pt x="f14" y="f42"/>
                </a:cubicBezTo>
                <a:lnTo>
                  <a:pt x="f14" y="f43"/>
                </a:lnTo>
                <a:cubicBezTo>
                  <a:pt x="f44" y="f43"/>
                  <a:pt x="f45" y="f46"/>
                  <a:pt x="f47" y="f48"/>
                </a:cubicBezTo>
                <a:close/>
                <a:moveTo>
                  <a:pt x="f49" y="f5"/>
                </a:moveTo>
                <a:lnTo>
                  <a:pt x="f50" y="f5"/>
                </a:lnTo>
                <a:lnTo>
                  <a:pt x="f51" y="f52"/>
                </a:lnTo>
                <a:cubicBezTo>
                  <a:pt x="f53" y="f54"/>
                  <a:pt x="f55" y="f56"/>
                  <a:pt x="f5" y="f56"/>
                </a:cubicBezTo>
                <a:lnTo>
                  <a:pt x="f5" y="f57"/>
                </a:lnTo>
                <a:cubicBezTo>
                  <a:pt x="f58" y="f57"/>
                  <a:pt x="f59" y="f60"/>
                  <a:pt x="f61" y="f62"/>
                </a:cubicBezTo>
                <a:close/>
                <a:moveTo>
                  <a:pt x="f63" y="f5"/>
                </a:moveTo>
                <a:lnTo>
                  <a:pt x="f64" y="f5"/>
                </a:lnTo>
                <a:lnTo>
                  <a:pt x="f65" y="f66"/>
                </a:lnTo>
                <a:cubicBezTo>
                  <a:pt x="f67" y="f68"/>
                  <a:pt x="f69" y="f70"/>
                  <a:pt x="f5" y="f70"/>
                </a:cubicBezTo>
                <a:lnTo>
                  <a:pt x="f5" y="f71"/>
                </a:lnTo>
                <a:cubicBezTo>
                  <a:pt x="f72" y="f71"/>
                  <a:pt x="f73" y="f74"/>
                  <a:pt x="f75" y="f76"/>
                </a:cubicBezTo>
                <a:close/>
                <a:moveTo>
                  <a:pt x="f77" y="f5"/>
                </a:moveTo>
                <a:lnTo>
                  <a:pt x="f78" y="f5"/>
                </a:lnTo>
                <a:lnTo>
                  <a:pt x="f79" y="f80"/>
                </a:lnTo>
                <a:cubicBezTo>
                  <a:pt x="f81" y="f82"/>
                  <a:pt x="f83" y="f84"/>
                  <a:pt x="f5" y="f84"/>
                </a:cubicBezTo>
                <a:lnTo>
                  <a:pt x="f5" y="f85"/>
                </a:lnTo>
                <a:cubicBezTo>
                  <a:pt x="f86" y="f85"/>
                  <a:pt x="f87" y="f88"/>
                  <a:pt x="f89" y="f90"/>
                </a:cubicBezTo>
                <a:close/>
                <a:moveTo>
                  <a:pt x="f91" y="f5"/>
                </a:moveTo>
                <a:lnTo>
                  <a:pt x="f92" y="f5"/>
                </a:lnTo>
                <a:lnTo>
                  <a:pt x="f93" y="f94"/>
                </a:lnTo>
                <a:cubicBezTo>
                  <a:pt x="f95" y="f96"/>
                  <a:pt x="f97" y="f98"/>
                  <a:pt x="f5" y="f98"/>
                </a:cubicBezTo>
                <a:lnTo>
                  <a:pt x="f5" y="f99"/>
                </a:lnTo>
                <a:cubicBezTo>
                  <a:pt x="f100" y="f99"/>
                  <a:pt x="f101" y="f102"/>
                  <a:pt x="f103" y="f104"/>
                </a:cubicBezTo>
                <a:close/>
                <a:moveTo>
                  <a:pt x="f105" y="f5"/>
                </a:moveTo>
                <a:lnTo>
                  <a:pt x="f106" y="f5"/>
                </a:lnTo>
                <a:lnTo>
                  <a:pt x="f107" y="f108"/>
                </a:lnTo>
                <a:cubicBezTo>
                  <a:pt x="f109" y="f110"/>
                  <a:pt x="f111" y="f112"/>
                  <a:pt x="f5" y="f112"/>
                </a:cubicBezTo>
                <a:lnTo>
                  <a:pt x="f5" y="f113"/>
                </a:lnTo>
                <a:cubicBezTo>
                  <a:pt x="f114" y="f113"/>
                  <a:pt x="f115" y="f116"/>
                  <a:pt x="f117" y="f118"/>
                </a:cubicBezTo>
                <a:close/>
                <a:moveTo>
                  <a:pt x="f119" y="f5"/>
                </a:moveTo>
                <a:lnTo>
                  <a:pt x="f120" y="f5"/>
                </a:lnTo>
                <a:lnTo>
                  <a:pt x="f121" y="f122"/>
                </a:lnTo>
                <a:cubicBezTo>
                  <a:pt x="f123" y="f124"/>
                  <a:pt x="f125" y="f126"/>
                  <a:pt x="f5" y="f126"/>
                </a:cubicBezTo>
                <a:lnTo>
                  <a:pt x="f5" y="f127"/>
                </a:lnTo>
                <a:cubicBezTo>
                  <a:pt x="f128" y="f127"/>
                  <a:pt x="f129" y="f130"/>
                  <a:pt x="f131" y="f132"/>
                </a:cubicBezTo>
                <a:close/>
                <a:moveTo>
                  <a:pt x="f133" y="f5"/>
                </a:moveTo>
                <a:lnTo>
                  <a:pt x="f134" y="f5"/>
                </a:lnTo>
                <a:lnTo>
                  <a:pt x="f135" y="f136"/>
                </a:lnTo>
                <a:cubicBezTo>
                  <a:pt x="f137" y="f138"/>
                  <a:pt x="f139" y="f140"/>
                  <a:pt x="f5" y="f140"/>
                </a:cubicBezTo>
                <a:lnTo>
                  <a:pt x="f5" y="f141"/>
                </a:lnTo>
                <a:cubicBezTo>
                  <a:pt x="f142" y="f141"/>
                  <a:pt x="f143" y="f144"/>
                  <a:pt x="f145" y="f146"/>
                </a:cubicBezTo>
                <a:close/>
                <a:moveTo>
                  <a:pt x="f147" y="f5"/>
                </a:moveTo>
                <a:lnTo>
                  <a:pt x="f148" y="f5"/>
                </a:lnTo>
                <a:lnTo>
                  <a:pt x="f149" y="f150"/>
                </a:lnTo>
                <a:cubicBezTo>
                  <a:pt x="f151" y="f152"/>
                  <a:pt x="f153" y="f154"/>
                  <a:pt x="f5" y="f154"/>
                </a:cubicBezTo>
                <a:lnTo>
                  <a:pt x="f5" y="f155"/>
                </a:lnTo>
                <a:cubicBezTo>
                  <a:pt x="f156" y="f155"/>
                  <a:pt x="f157" y="f158"/>
                  <a:pt x="f159" y="f160"/>
                </a:cubicBezTo>
                <a:close/>
                <a:moveTo>
                  <a:pt x="f161" y="f5"/>
                </a:moveTo>
                <a:lnTo>
                  <a:pt x="f162" y="f5"/>
                </a:lnTo>
                <a:lnTo>
                  <a:pt x="f163" y="f164"/>
                </a:lnTo>
                <a:cubicBezTo>
                  <a:pt x="f165" y="f166"/>
                  <a:pt x="f167" y="f168"/>
                  <a:pt x="f5" y="f168"/>
                </a:cubicBezTo>
                <a:lnTo>
                  <a:pt x="f5" y="f169"/>
                </a:lnTo>
                <a:cubicBezTo>
                  <a:pt x="f170" y="f169"/>
                  <a:pt x="f171" y="f172"/>
                  <a:pt x="f173" y="f174"/>
                </a:cubicBezTo>
                <a:close/>
                <a:moveTo>
                  <a:pt x="f175" y="f5"/>
                </a:moveTo>
                <a:lnTo>
                  <a:pt x="f176" y="f5"/>
                </a:lnTo>
                <a:lnTo>
                  <a:pt x="f177" y="f178"/>
                </a:lnTo>
                <a:cubicBezTo>
                  <a:pt x="f179" y="f180"/>
                  <a:pt x="f181" y="f182"/>
                  <a:pt x="f5" y="f182"/>
                </a:cubicBezTo>
                <a:lnTo>
                  <a:pt x="f5" y="f183"/>
                </a:lnTo>
                <a:cubicBezTo>
                  <a:pt x="f184" y="f183"/>
                  <a:pt x="f185" y="f186"/>
                  <a:pt x="f187" y="f188"/>
                </a:cubicBezTo>
                <a:close/>
                <a:moveTo>
                  <a:pt x="f189" y="f5"/>
                </a:moveTo>
                <a:lnTo>
                  <a:pt x="f190" y="f5"/>
                </a:lnTo>
                <a:lnTo>
                  <a:pt x="f191" y="f192"/>
                </a:lnTo>
                <a:cubicBezTo>
                  <a:pt x="f193" y="f194"/>
                  <a:pt x="f195" y="f196"/>
                  <a:pt x="f5" y="f196"/>
                </a:cubicBezTo>
                <a:lnTo>
                  <a:pt x="f5" y="f197"/>
                </a:lnTo>
                <a:cubicBezTo>
                  <a:pt x="f198" y="f197"/>
                  <a:pt x="f199" y="f200"/>
                  <a:pt x="f201" y="f202"/>
                </a:cubicBezTo>
                <a:close/>
                <a:moveTo>
                  <a:pt x="f203" y="f5"/>
                </a:moveTo>
                <a:lnTo>
                  <a:pt x="f204" y="f5"/>
                </a:lnTo>
                <a:lnTo>
                  <a:pt x="f205" y="f206"/>
                </a:lnTo>
                <a:cubicBezTo>
                  <a:pt x="f207" y="f208"/>
                  <a:pt x="f209" y="f210"/>
                  <a:pt x="f5" y="f210"/>
                </a:cubicBezTo>
                <a:lnTo>
                  <a:pt x="f5" y="f211"/>
                </a:lnTo>
                <a:cubicBezTo>
                  <a:pt x="f212" y="f211"/>
                  <a:pt x="f213" y="f214"/>
                  <a:pt x="f215" y="f216"/>
                </a:cubicBezTo>
                <a:close/>
                <a:moveTo>
                  <a:pt x="f217" y="f5"/>
                </a:moveTo>
                <a:lnTo>
                  <a:pt x="f218" y="f5"/>
                </a:lnTo>
                <a:lnTo>
                  <a:pt x="f219" y="f220"/>
                </a:lnTo>
                <a:cubicBezTo>
                  <a:pt x="f221" y="f222"/>
                  <a:pt x="f223" y="f224"/>
                  <a:pt x="f5" y="f224"/>
                </a:cubicBezTo>
                <a:lnTo>
                  <a:pt x="f5" y="f225"/>
                </a:lnTo>
                <a:cubicBezTo>
                  <a:pt x="f226" y="f225"/>
                  <a:pt x="f227" y="f228"/>
                  <a:pt x="f229" y="f230"/>
                </a:cubicBezTo>
                <a:close/>
                <a:moveTo>
                  <a:pt x="f231" y="f5"/>
                </a:moveTo>
                <a:lnTo>
                  <a:pt x="f232" y="f5"/>
                </a:lnTo>
                <a:lnTo>
                  <a:pt x="f233" y="f234"/>
                </a:lnTo>
                <a:cubicBezTo>
                  <a:pt x="f235" y="f236"/>
                  <a:pt x="f237" y="f238"/>
                  <a:pt x="f5" y="f238"/>
                </a:cubicBezTo>
                <a:lnTo>
                  <a:pt x="f5" y="f239"/>
                </a:lnTo>
                <a:cubicBezTo>
                  <a:pt x="f240" y="f239"/>
                  <a:pt x="f241" y="f242"/>
                  <a:pt x="f243" y="f244"/>
                </a:cubicBezTo>
                <a:close/>
              </a:path>
            </a:pathLst>
          </a:custGeom>
          <a:solidFill>
            <a:srgbClr val="EEF3FA"/>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Title 1">
            <a:extLst>
              <a:ext uri="{FF2B5EF4-FFF2-40B4-BE49-F238E27FC236}">
                <a16:creationId xmlns:a16="http://schemas.microsoft.com/office/drawing/2014/main" id="{952E15C3-5426-7B94-8D0D-EE0E8D605B47}"/>
              </a:ext>
            </a:extLst>
          </p:cNvPr>
          <p:cNvSpPr txBox="1">
            <a:spLocks noGrp="1"/>
          </p:cNvSpPr>
          <p:nvPr>
            <p:ph type="title"/>
          </p:nvPr>
        </p:nvSpPr>
        <p:spPr>
          <a:xfrm>
            <a:off x="760936" y="755367"/>
            <a:ext cx="3931920" cy="1527048"/>
          </a:xfrm>
        </p:spPr>
        <p:txBody>
          <a:bodyPr/>
          <a:lstStyle>
            <a:lvl1pPr>
              <a:lnSpc>
                <a:spcPct val="100000"/>
              </a:lnSpc>
              <a:defRPr sz="3200"/>
            </a:lvl1pPr>
          </a:lstStyle>
          <a:p>
            <a:pPr lvl="0"/>
            <a:r>
              <a:rPr lang="en-US"/>
              <a:t>Click to add title</a:t>
            </a:r>
          </a:p>
        </p:txBody>
      </p:sp>
      <p:sp>
        <p:nvSpPr>
          <p:cNvPr id="4" name="Slide Number Placeholder 6">
            <a:extLst>
              <a:ext uri="{FF2B5EF4-FFF2-40B4-BE49-F238E27FC236}">
                <a16:creationId xmlns:a16="http://schemas.microsoft.com/office/drawing/2014/main" id="{AEEBA356-E50A-E277-FB63-8AEAD6B2BD03}"/>
              </a:ext>
            </a:extLst>
          </p:cNvPr>
          <p:cNvSpPr txBox="1">
            <a:spLocks noGrp="1"/>
          </p:cNvSpPr>
          <p:nvPr>
            <p:ph type="sldNum" sz="quarter" idx="8"/>
          </p:nvPr>
        </p:nvSpPr>
        <p:spPr>
          <a:xfrm>
            <a:off x="10438479" y="457200"/>
            <a:ext cx="987552" cy="244501"/>
          </a:xfrm>
        </p:spPr>
        <p:txBody>
          <a:bodyPr/>
          <a:lstStyle>
            <a:lvl1pPr>
              <a:defRPr/>
            </a:lvl1pPr>
          </a:lstStyle>
          <a:p>
            <a:pPr lvl="0"/>
            <a:fld id="{9E8491EB-8331-4178-BDA1-F67095BC2745}" type="slidenum">
              <a:t>‹#›</a:t>
            </a:fld>
            <a:endParaRPr lang="en-US"/>
          </a:p>
        </p:txBody>
      </p:sp>
      <p:sp>
        <p:nvSpPr>
          <p:cNvPr id="5" name="Text Placeholder 3">
            <a:extLst>
              <a:ext uri="{FF2B5EF4-FFF2-40B4-BE49-F238E27FC236}">
                <a16:creationId xmlns:a16="http://schemas.microsoft.com/office/drawing/2014/main" id="{43F73596-B946-A1DE-052C-B7203CF5C5F5}"/>
              </a:ext>
            </a:extLst>
          </p:cNvPr>
          <p:cNvSpPr txBox="1">
            <a:spLocks noGrp="1"/>
          </p:cNvSpPr>
          <p:nvPr>
            <p:ph type="body" idx="2"/>
          </p:nvPr>
        </p:nvSpPr>
        <p:spPr>
          <a:xfrm>
            <a:off x="760936" y="2286000"/>
            <a:ext cx="3931920" cy="3811584"/>
          </a:xfrm>
        </p:spPr>
        <p:txBody>
          <a:bodyPr/>
          <a:lstStyle>
            <a:lvl1pPr marL="0" indent="0">
              <a:buNone/>
              <a:defRPr sz="1600"/>
            </a:lvl1pPr>
          </a:lstStyle>
          <a:p>
            <a:pPr lvl="0"/>
            <a:r>
              <a:rPr lang="en-US"/>
              <a:t>Click to add text</a:t>
            </a:r>
          </a:p>
        </p:txBody>
      </p:sp>
      <p:sp>
        <p:nvSpPr>
          <p:cNvPr id="6" name="Picture Placeholder 2">
            <a:extLst>
              <a:ext uri="{FF2B5EF4-FFF2-40B4-BE49-F238E27FC236}">
                <a16:creationId xmlns:a16="http://schemas.microsoft.com/office/drawing/2014/main" id="{1FB5B244-A55C-F8F4-9D78-53CB19A37238}"/>
              </a:ext>
            </a:extLst>
          </p:cNvPr>
          <p:cNvSpPr txBox="1">
            <a:spLocks noGrp="1"/>
          </p:cNvSpPr>
          <p:nvPr>
            <p:ph type="pic" idx="1"/>
          </p:nvPr>
        </p:nvSpPr>
        <p:spPr>
          <a:xfrm>
            <a:off x="5262701" y="987423"/>
            <a:ext cx="6172200" cy="4873623"/>
          </a:xfrm>
        </p:spPr>
        <p:txBody>
          <a:bodyPr anchorCtr="1"/>
          <a:lstStyle>
            <a:lvl1pPr marL="0" indent="0" algn="ctr">
              <a:buNone/>
              <a:defRPr/>
            </a:lvl1pPr>
          </a:lstStyle>
          <a:p>
            <a:pPr lvl="0"/>
            <a:r>
              <a:rPr lang="en-US"/>
              <a:t>Click to add picture</a:t>
            </a:r>
          </a:p>
        </p:txBody>
      </p:sp>
    </p:spTree>
    <p:extLst>
      <p:ext uri="{BB962C8B-B14F-4D97-AF65-F5344CB8AC3E}">
        <p14:creationId xmlns:p14="http://schemas.microsoft.com/office/powerpoint/2010/main" val="133960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EB514028-0C70-27A8-0662-527961295016}"/>
              </a:ext>
            </a:extLst>
          </p:cNvPr>
          <p:cNvGrpSpPr/>
          <p:nvPr/>
        </p:nvGrpSpPr>
        <p:grpSpPr>
          <a:xfrm>
            <a:off x="6452299" y="3405015"/>
            <a:ext cx="5739697" cy="3467971"/>
            <a:chOff x="6452299" y="3405015"/>
            <a:chExt cx="5739697" cy="3467971"/>
          </a:xfrm>
        </p:grpSpPr>
        <p:sp>
          <p:nvSpPr>
            <p:cNvPr id="3" name="Freeform 7">
              <a:extLst>
                <a:ext uri="{FF2B5EF4-FFF2-40B4-BE49-F238E27FC236}">
                  <a16:creationId xmlns:a16="http://schemas.microsoft.com/office/drawing/2014/main" id="{17B0DBED-7B86-555C-04F6-942C82B35613}"/>
                </a:ext>
              </a:extLst>
            </p:cNvPr>
            <p:cNvSpPr/>
            <p:nvPr/>
          </p:nvSpPr>
          <p:spPr>
            <a:xfrm>
              <a:off x="6452299" y="3405015"/>
              <a:ext cx="2883158" cy="3467971"/>
            </a:xfrm>
            <a:custGeom>
              <a:avLst/>
              <a:gdLst>
                <a:gd name="f0" fmla="val 10800000"/>
                <a:gd name="f1" fmla="val 5400000"/>
                <a:gd name="f2" fmla="val 180"/>
                <a:gd name="f3" fmla="val w"/>
                <a:gd name="f4" fmla="val h"/>
                <a:gd name="f5" fmla="val 0"/>
                <a:gd name="f6" fmla="val 1198"/>
                <a:gd name="f7" fmla="val 1441"/>
                <a:gd name="f8" fmla="+- 0 0 -90"/>
                <a:gd name="f9" fmla="*/ f3 1 1198"/>
                <a:gd name="f10" fmla="*/ f4 1 1441"/>
                <a:gd name="f11" fmla="val f5"/>
                <a:gd name="f12" fmla="val f6"/>
                <a:gd name="f13" fmla="val f7"/>
                <a:gd name="f14" fmla="*/ f8 f0 1"/>
                <a:gd name="f15" fmla="+- f13 0 f11"/>
                <a:gd name="f16" fmla="+- f12 0 f11"/>
                <a:gd name="f17" fmla="*/ f14 1 f2"/>
                <a:gd name="f18" fmla="*/ f16 1 1198"/>
                <a:gd name="f19" fmla="*/ f15 1 1441"/>
                <a:gd name="f20" fmla="*/ 1198 f16 1"/>
                <a:gd name="f21" fmla="*/ 0 f15 1"/>
                <a:gd name="f22" fmla="*/ 0 f16 1"/>
                <a:gd name="f23" fmla="*/ 1441 f15 1"/>
                <a:gd name="f24" fmla="+- f17 0 f1"/>
                <a:gd name="f25" fmla="*/ f20 1 1198"/>
                <a:gd name="f26" fmla="*/ f21 1 1441"/>
                <a:gd name="f27" fmla="*/ f22 1 1198"/>
                <a:gd name="f28" fmla="*/ f23 1 1441"/>
                <a:gd name="f29" fmla="*/ 0 1 f18"/>
                <a:gd name="f30" fmla="*/ f12 1 f18"/>
                <a:gd name="f31" fmla="*/ 0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4"/>
                </a:cxn>
                <a:cxn ang="f24">
                  <a:pos x="f41" y="f44"/>
                </a:cxn>
                <a:cxn ang="f24">
                  <a:pos x="f41" y="f42"/>
                </a:cxn>
              </a:cxnLst>
              <a:rect l="f37" t="f40" r="f38" b="f39"/>
              <a:pathLst>
                <a:path w="1198" h="1441">
                  <a:moveTo>
                    <a:pt x="f6" y="f5"/>
                  </a:moveTo>
                  <a:lnTo>
                    <a:pt x="f5" y="f7"/>
                  </a:lnTo>
                  <a:lnTo>
                    <a:pt x="f6" y="f7"/>
                  </a:lnTo>
                  <a:lnTo>
                    <a:pt x="f6" y="f5"/>
                  </a:lnTo>
                  <a:close/>
                </a:path>
              </a:pathLst>
            </a:custGeom>
            <a:solidFill>
              <a:srgbClr val="F5CDCE"/>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4" name="Freeform 6">
              <a:extLst>
                <a:ext uri="{FF2B5EF4-FFF2-40B4-BE49-F238E27FC236}">
                  <a16:creationId xmlns:a16="http://schemas.microsoft.com/office/drawing/2014/main" id="{CE1F0123-7214-73B4-D9C1-750E2C72A6FC}"/>
                </a:ext>
              </a:extLst>
            </p:cNvPr>
            <p:cNvSpPr/>
            <p:nvPr/>
          </p:nvSpPr>
          <p:spPr>
            <a:xfrm>
              <a:off x="9318467" y="3405015"/>
              <a:ext cx="2873529" cy="3467971"/>
            </a:xfrm>
            <a:custGeom>
              <a:avLst/>
              <a:gdLst>
                <a:gd name="f0" fmla="val 10800000"/>
                <a:gd name="f1" fmla="val 5400000"/>
                <a:gd name="f2" fmla="val 180"/>
                <a:gd name="f3" fmla="val w"/>
                <a:gd name="f4" fmla="val h"/>
                <a:gd name="f5" fmla="val 0"/>
                <a:gd name="f6" fmla="val 1194"/>
                <a:gd name="f7" fmla="val 1441"/>
                <a:gd name="f8" fmla="+- 0 0 -90"/>
                <a:gd name="f9" fmla="*/ f3 1 1194"/>
                <a:gd name="f10" fmla="*/ f4 1 1441"/>
                <a:gd name="f11" fmla="val f5"/>
                <a:gd name="f12" fmla="val f6"/>
                <a:gd name="f13" fmla="val f7"/>
                <a:gd name="f14" fmla="*/ f8 f0 1"/>
                <a:gd name="f15" fmla="+- f13 0 f11"/>
                <a:gd name="f16" fmla="+- f12 0 f11"/>
                <a:gd name="f17" fmla="*/ f14 1 f2"/>
                <a:gd name="f18" fmla="*/ f16 1 1194"/>
                <a:gd name="f19" fmla="*/ f15 1 1441"/>
                <a:gd name="f20" fmla="*/ 0 f16 1"/>
                <a:gd name="f21" fmla="*/ 0 f15 1"/>
                <a:gd name="f22" fmla="*/ 1194 f16 1"/>
                <a:gd name="f23" fmla="*/ 1441 f15 1"/>
                <a:gd name="f24" fmla="+- f17 0 f1"/>
                <a:gd name="f25" fmla="*/ f20 1 1194"/>
                <a:gd name="f26" fmla="*/ f21 1 1441"/>
                <a:gd name="f27" fmla="*/ f22 1 1194"/>
                <a:gd name="f28" fmla="*/ f23 1 1441"/>
                <a:gd name="f29" fmla="*/ 0 1 f18"/>
                <a:gd name="f30" fmla="*/ f12 1 f18"/>
                <a:gd name="f31" fmla="*/ 0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4"/>
                </a:cxn>
                <a:cxn ang="f24">
                  <a:pos x="f41" y="f44"/>
                </a:cxn>
                <a:cxn ang="f24">
                  <a:pos x="f41" y="f42"/>
                </a:cxn>
              </a:cxnLst>
              <a:rect l="f37" t="f40" r="f38" b="f39"/>
              <a:pathLst>
                <a:path w="1194" h="1441">
                  <a:moveTo>
                    <a:pt x="f5" y="f5"/>
                  </a:moveTo>
                  <a:lnTo>
                    <a:pt x="f6" y="f7"/>
                  </a:lnTo>
                  <a:lnTo>
                    <a:pt x="f5" y="f7"/>
                  </a:lnTo>
                  <a:lnTo>
                    <a:pt x="f5" y="f5"/>
                  </a:lnTo>
                  <a:close/>
                </a:path>
              </a:pathLst>
            </a:custGeom>
            <a:solidFill>
              <a:srgbClr val="DE8C8C"/>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grpSp>
      <p:grpSp>
        <p:nvGrpSpPr>
          <p:cNvPr id="5" name="Group 8">
            <a:extLst>
              <a:ext uri="{FF2B5EF4-FFF2-40B4-BE49-F238E27FC236}">
                <a16:creationId xmlns:a16="http://schemas.microsoft.com/office/drawing/2014/main" id="{5E36B508-34B2-8F8C-322A-9500A6779FBE}"/>
              </a:ext>
            </a:extLst>
          </p:cNvPr>
          <p:cNvGrpSpPr/>
          <p:nvPr/>
        </p:nvGrpSpPr>
        <p:grpSpPr>
          <a:xfrm>
            <a:off x="6465612" y="0"/>
            <a:ext cx="5739698" cy="3467971"/>
            <a:chOff x="6465612" y="0"/>
            <a:chExt cx="5739698" cy="3467971"/>
          </a:xfrm>
        </p:grpSpPr>
        <p:sp>
          <p:nvSpPr>
            <p:cNvPr id="6" name="Freeform 7">
              <a:extLst>
                <a:ext uri="{FF2B5EF4-FFF2-40B4-BE49-F238E27FC236}">
                  <a16:creationId xmlns:a16="http://schemas.microsoft.com/office/drawing/2014/main" id="{B049E02D-8033-4E25-5D0C-D962A15ADB68}"/>
                </a:ext>
              </a:extLst>
            </p:cNvPr>
            <p:cNvSpPr/>
            <p:nvPr/>
          </p:nvSpPr>
          <p:spPr>
            <a:xfrm flipH="1" flipV="1">
              <a:off x="9322152" y="0"/>
              <a:ext cx="2883158" cy="3467971"/>
            </a:xfrm>
            <a:custGeom>
              <a:avLst/>
              <a:gdLst>
                <a:gd name="f0" fmla="val 10800000"/>
                <a:gd name="f1" fmla="val 5400000"/>
                <a:gd name="f2" fmla="val 180"/>
                <a:gd name="f3" fmla="val w"/>
                <a:gd name="f4" fmla="val h"/>
                <a:gd name="f5" fmla="val 0"/>
                <a:gd name="f6" fmla="val 1198"/>
                <a:gd name="f7" fmla="val 1441"/>
                <a:gd name="f8" fmla="+- 0 0 -90"/>
                <a:gd name="f9" fmla="*/ f3 1 1198"/>
                <a:gd name="f10" fmla="*/ f4 1 1441"/>
                <a:gd name="f11" fmla="val f5"/>
                <a:gd name="f12" fmla="val f6"/>
                <a:gd name="f13" fmla="val f7"/>
                <a:gd name="f14" fmla="*/ f8 f0 1"/>
                <a:gd name="f15" fmla="+- f13 0 f11"/>
                <a:gd name="f16" fmla="+- f12 0 f11"/>
                <a:gd name="f17" fmla="*/ f14 1 f2"/>
                <a:gd name="f18" fmla="*/ f16 1 1198"/>
                <a:gd name="f19" fmla="*/ f15 1 1441"/>
                <a:gd name="f20" fmla="*/ 1198 f16 1"/>
                <a:gd name="f21" fmla="*/ 0 f15 1"/>
                <a:gd name="f22" fmla="*/ 0 f16 1"/>
                <a:gd name="f23" fmla="*/ 1441 f15 1"/>
                <a:gd name="f24" fmla="+- f17 0 f1"/>
                <a:gd name="f25" fmla="*/ f20 1 1198"/>
                <a:gd name="f26" fmla="*/ f21 1 1441"/>
                <a:gd name="f27" fmla="*/ f22 1 1198"/>
                <a:gd name="f28" fmla="*/ f23 1 1441"/>
                <a:gd name="f29" fmla="*/ 0 1 f18"/>
                <a:gd name="f30" fmla="*/ f12 1 f18"/>
                <a:gd name="f31" fmla="*/ 0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4"/>
                </a:cxn>
                <a:cxn ang="f24">
                  <a:pos x="f41" y="f44"/>
                </a:cxn>
                <a:cxn ang="f24">
                  <a:pos x="f41" y="f42"/>
                </a:cxn>
              </a:cxnLst>
              <a:rect l="f37" t="f40" r="f38" b="f39"/>
              <a:pathLst>
                <a:path w="1198" h="1441">
                  <a:moveTo>
                    <a:pt x="f6" y="f5"/>
                  </a:moveTo>
                  <a:lnTo>
                    <a:pt x="f5" y="f7"/>
                  </a:lnTo>
                  <a:lnTo>
                    <a:pt x="f6" y="f7"/>
                  </a:lnTo>
                  <a:lnTo>
                    <a:pt x="f6" y="f5"/>
                  </a:lnTo>
                  <a:close/>
                </a:path>
              </a:pathLst>
            </a:custGeom>
            <a:solidFill>
              <a:srgbClr val="D2D592"/>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7" name="Freeform 6">
              <a:extLst>
                <a:ext uri="{FF2B5EF4-FFF2-40B4-BE49-F238E27FC236}">
                  <a16:creationId xmlns:a16="http://schemas.microsoft.com/office/drawing/2014/main" id="{1E9771B3-94BF-598C-5128-BC8C3F571F06}"/>
                </a:ext>
              </a:extLst>
            </p:cNvPr>
            <p:cNvSpPr/>
            <p:nvPr/>
          </p:nvSpPr>
          <p:spPr>
            <a:xfrm flipH="1" flipV="1">
              <a:off x="6465612" y="0"/>
              <a:ext cx="2873529" cy="3467971"/>
            </a:xfrm>
            <a:custGeom>
              <a:avLst/>
              <a:gdLst>
                <a:gd name="f0" fmla="val 10800000"/>
                <a:gd name="f1" fmla="val 5400000"/>
                <a:gd name="f2" fmla="val 180"/>
                <a:gd name="f3" fmla="val w"/>
                <a:gd name="f4" fmla="val h"/>
                <a:gd name="f5" fmla="val 0"/>
                <a:gd name="f6" fmla="val 1194"/>
                <a:gd name="f7" fmla="val 1441"/>
                <a:gd name="f8" fmla="+- 0 0 -90"/>
                <a:gd name="f9" fmla="*/ f3 1 1194"/>
                <a:gd name="f10" fmla="*/ f4 1 1441"/>
                <a:gd name="f11" fmla="val f5"/>
                <a:gd name="f12" fmla="val f6"/>
                <a:gd name="f13" fmla="val f7"/>
                <a:gd name="f14" fmla="*/ f8 f0 1"/>
                <a:gd name="f15" fmla="+- f13 0 f11"/>
                <a:gd name="f16" fmla="+- f12 0 f11"/>
                <a:gd name="f17" fmla="*/ f14 1 f2"/>
                <a:gd name="f18" fmla="*/ f16 1 1194"/>
                <a:gd name="f19" fmla="*/ f15 1 1441"/>
                <a:gd name="f20" fmla="*/ 0 f16 1"/>
                <a:gd name="f21" fmla="*/ 0 f15 1"/>
                <a:gd name="f22" fmla="*/ 1194 f16 1"/>
                <a:gd name="f23" fmla="*/ 1441 f15 1"/>
                <a:gd name="f24" fmla="+- f17 0 f1"/>
                <a:gd name="f25" fmla="*/ f20 1 1194"/>
                <a:gd name="f26" fmla="*/ f21 1 1441"/>
                <a:gd name="f27" fmla="*/ f22 1 1194"/>
                <a:gd name="f28" fmla="*/ f23 1 1441"/>
                <a:gd name="f29" fmla="*/ 0 1 f18"/>
                <a:gd name="f30" fmla="*/ f12 1 f18"/>
                <a:gd name="f31" fmla="*/ 0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4"/>
                </a:cxn>
                <a:cxn ang="f24">
                  <a:pos x="f41" y="f44"/>
                </a:cxn>
                <a:cxn ang="f24">
                  <a:pos x="f41" y="f42"/>
                </a:cxn>
              </a:cxnLst>
              <a:rect l="f37" t="f40" r="f38" b="f39"/>
              <a:pathLst>
                <a:path w="1194" h="1441">
                  <a:moveTo>
                    <a:pt x="f5" y="f5"/>
                  </a:moveTo>
                  <a:lnTo>
                    <a:pt x="f6" y="f7"/>
                  </a:lnTo>
                  <a:lnTo>
                    <a:pt x="f5" y="f7"/>
                  </a:lnTo>
                  <a:lnTo>
                    <a:pt x="f5" y="f5"/>
                  </a:lnTo>
                  <a:close/>
                </a:path>
              </a:pathLst>
            </a:custGeom>
            <a:solidFill>
              <a:srgbClr val="CCBE89"/>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grpSp>
      <p:sp>
        <p:nvSpPr>
          <p:cNvPr id="8" name="Image 2">
            <a:extLst>
              <a:ext uri="{FF2B5EF4-FFF2-40B4-BE49-F238E27FC236}">
                <a16:creationId xmlns:a16="http://schemas.microsoft.com/office/drawing/2014/main" id="{7275A6B2-58B0-B11F-8F0D-4F6C3FBDBFD1}"/>
              </a:ext>
              <a:ext uri="{C183D7F6-B498-43B3-948B-1728B52AA6E4}">
                <adec:decorative xmlns:adec="http://schemas.microsoft.com/office/drawing/2017/decorative" val="1"/>
              </a:ext>
            </a:extLst>
          </p:cNvPr>
          <p:cNvSpPr/>
          <p:nvPr/>
        </p:nvSpPr>
        <p:spPr>
          <a:xfrm>
            <a:off x="7642518" y="4577660"/>
            <a:ext cx="775018" cy="775018"/>
          </a:xfrm>
          <a:custGeom>
            <a:avLst/>
            <a:gdLst>
              <a:gd name="f0" fmla="val 10800000"/>
              <a:gd name="f1" fmla="val 5400000"/>
              <a:gd name="f2" fmla="val 180"/>
              <a:gd name="f3" fmla="val w"/>
              <a:gd name="f4" fmla="val h"/>
              <a:gd name="f5" fmla="val 0"/>
              <a:gd name="f6" fmla="val 775021"/>
              <a:gd name="f7" fmla="val 387511"/>
              <a:gd name="f8" fmla="val 601527"/>
              <a:gd name="f9" fmla="val 173494"/>
              <a:gd name="f10" fmla="+- 0 0 -90"/>
              <a:gd name="f11" fmla="*/ f3 1 775021"/>
              <a:gd name="f12" fmla="*/ f4 1 775021"/>
              <a:gd name="f13" fmla="val f5"/>
              <a:gd name="f14" fmla="val f6"/>
              <a:gd name="f15" fmla="*/ f10 f0 1"/>
              <a:gd name="f16" fmla="+- f14 0 f13"/>
              <a:gd name="f17" fmla="*/ f15 1 f2"/>
              <a:gd name="f18" fmla="*/ f16 1 775021"/>
              <a:gd name="f19" fmla="*/ 387511 f16 1"/>
              <a:gd name="f20" fmla="*/ 775021 f16 1"/>
              <a:gd name="f21" fmla="*/ 0 f16 1"/>
              <a:gd name="f22" fmla="+- f17 0 f1"/>
              <a:gd name="f23" fmla="*/ f19 1 775021"/>
              <a:gd name="f24" fmla="*/ f20 1 775021"/>
              <a:gd name="f25" fmla="*/ f21 1 775021"/>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2 1"/>
              <a:gd name="f40" fmla="*/ f30 f11 1"/>
            </a:gdLst>
            <a:ahLst/>
            <a:cxnLst>
              <a:cxn ang="3cd4">
                <a:pos x="hc" y="t"/>
              </a:cxn>
              <a:cxn ang="0">
                <a:pos x="r" y="vc"/>
              </a:cxn>
              <a:cxn ang="cd4">
                <a:pos x="hc" y="b"/>
              </a:cxn>
              <a:cxn ang="cd2">
                <a:pos x="l" y="vc"/>
              </a:cxn>
              <a:cxn ang="f22">
                <a:pos x="f35" y="f36"/>
              </a:cxn>
              <a:cxn ang="f22">
                <a:pos x="f37" y="f38"/>
              </a:cxn>
              <a:cxn ang="f22">
                <a:pos x="f35" y="f39"/>
              </a:cxn>
              <a:cxn ang="f22">
                <a:pos x="f40" y="f38"/>
              </a:cxn>
              <a:cxn ang="f22">
                <a:pos x="f35" y="f36"/>
              </a:cxn>
            </a:cxnLst>
            <a:rect l="f31" t="f34" r="f32" b="f33"/>
            <a:pathLst>
              <a:path w="775021" h="775021">
                <a:moveTo>
                  <a:pt x="f7" y="f6"/>
                </a:moveTo>
                <a:cubicBezTo>
                  <a:pt x="f8" y="f6"/>
                  <a:pt x="f6" y="f8"/>
                  <a:pt x="f6" y="f7"/>
                </a:cubicBezTo>
                <a:cubicBezTo>
                  <a:pt x="f6" y="f9"/>
                  <a:pt x="f8" y="f5"/>
                  <a:pt x="f7" y="f5"/>
                </a:cubicBezTo>
                <a:cubicBezTo>
                  <a:pt x="f9" y="f5"/>
                  <a:pt x="f5" y="f9"/>
                  <a:pt x="f5" y="f7"/>
                </a:cubicBezTo>
                <a:cubicBezTo>
                  <a:pt x="f5" y="f8"/>
                  <a:pt x="f9" y="f6"/>
                  <a:pt x="f7" y="f6"/>
                </a:cubicBezTo>
                <a:close/>
              </a:path>
            </a:pathLst>
          </a:custGeom>
          <a:solidFill>
            <a:srgbClr val="1F2C8F"/>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9" name="Title 1">
            <a:extLst>
              <a:ext uri="{FF2B5EF4-FFF2-40B4-BE49-F238E27FC236}">
                <a16:creationId xmlns:a16="http://schemas.microsoft.com/office/drawing/2014/main" id="{06D987B0-BB8B-51D7-C260-1C38CBE7EC0E}"/>
              </a:ext>
            </a:extLst>
          </p:cNvPr>
          <p:cNvSpPr txBox="1">
            <a:spLocks noGrp="1"/>
          </p:cNvSpPr>
          <p:nvPr>
            <p:ph type="title"/>
          </p:nvPr>
        </p:nvSpPr>
        <p:spPr>
          <a:xfrm>
            <a:off x="914400" y="1057275"/>
            <a:ext cx="6583680" cy="1531354"/>
          </a:xfrm>
        </p:spPr>
        <p:txBody>
          <a:bodyPr tIns="0" bIns="0" anchorCtr="0"/>
          <a:lstStyle>
            <a:lvl1pPr algn="l">
              <a:lnSpc>
                <a:spcPct val="100000"/>
              </a:lnSpc>
              <a:defRPr sz="3600"/>
            </a:lvl1pPr>
          </a:lstStyle>
          <a:p>
            <a:pPr lvl="0"/>
            <a:r>
              <a:rPr lang="en-US"/>
              <a:t>Click to add title</a:t>
            </a:r>
          </a:p>
        </p:txBody>
      </p:sp>
      <p:sp>
        <p:nvSpPr>
          <p:cNvPr id="10" name="Content Placeholder 2">
            <a:extLst>
              <a:ext uri="{FF2B5EF4-FFF2-40B4-BE49-F238E27FC236}">
                <a16:creationId xmlns:a16="http://schemas.microsoft.com/office/drawing/2014/main" id="{DF880E0C-7CE4-2328-CD68-07017B116148}"/>
              </a:ext>
            </a:extLst>
          </p:cNvPr>
          <p:cNvSpPr txBox="1">
            <a:spLocks noGrp="1"/>
          </p:cNvSpPr>
          <p:nvPr>
            <p:ph idx="4294967295"/>
          </p:nvPr>
        </p:nvSpPr>
        <p:spPr>
          <a:xfrm>
            <a:off x="914400" y="2834640"/>
            <a:ext cx="6583680" cy="3207340"/>
          </a:xfrm>
        </p:spPr>
        <p:txBody>
          <a:bodyPr tIns="0" bIns="0"/>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add text</a:t>
            </a:r>
          </a:p>
          <a:p>
            <a:pPr lvl="1"/>
            <a:r>
              <a:rPr lang="en-US"/>
              <a:t>Second level</a:t>
            </a:r>
          </a:p>
          <a:p>
            <a:pPr lvl="2"/>
            <a:r>
              <a:rPr lang="en-US"/>
              <a:t>Third level</a:t>
            </a:r>
          </a:p>
        </p:txBody>
      </p:sp>
      <p:sp>
        <p:nvSpPr>
          <p:cNvPr id="11" name="Slide Number Placeholder 2">
            <a:extLst>
              <a:ext uri="{FF2B5EF4-FFF2-40B4-BE49-F238E27FC236}">
                <a16:creationId xmlns:a16="http://schemas.microsoft.com/office/drawing/2014/main" id="{406916C3-71F8-BEA3-86A1-35B8F3A99CCA}"/>
              </a:ext>
            </a:extLst>
          </p:cNvPr>
          <p:cNvSpPr txBox="1">
            <a:spLocks noGrp="1"/>
          </p:cNvSpPr>
          <p:nvPr>
            <p:ph type="sldNum" sz="quarter" idx="8"/>
          </p:nvPr>
        </p:nvSpPr>
        <p:spPr>
          <a:xfrm>
            <a:off x="10358432" y="457200"/>
            <a:ext cx="1067589" cy="471492"/>
          </a:xfrm>
        </p:spPr>
        <p:txBody>
          <a:bodyPr/>
          <a:lstStyle>
            <a:lvl1pPr>
              <a:defRPr sz="1600">
                <a:latin typeface="Arial Black"/>
              </a:defRPr>
            </a:lvl1pPr>
          </a:lstStyle>
          <a:p>
            <a:pPr lvl="0"/>
            <a:fld id="{7DF51B39-FD53-4BC7-A7D6-AF65302071BC}" type="slidenum">
              <a:t>‹#›</a:t>
            </a:fld>
            <a:endParaRPr lang="en-US"/>
          </a:p>
        </p:txBody>
      </p:sp>
    </p:spTree>
    <p:extLst>
      <p:ext uri="{BB962C8B-B14F-4D97-AF65-F5344CB8AC3E}">
        <p14:creationId xmlns:p14="http://schemas.microsoft.com/office/powerpoint/2010/main" val="180681714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2">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D026F0E-998E-6074-E0EB-A9514CE2154E}"/>
              </a:ext>
              <a:ext uri="{C183D7F6-B498-43B3-948B-1728B52AA6E4}">
                <adec:decorative xmlns:adec="http://schemas.microsoft.com/office/drawing/2017/decorative" val="1"/>
              </a:ext>
            </a:extLst>
          </p:cNvPr>
          <p:cNvSpPr/>
          <p:nvPr/>
        </p:nvSpPr>
        <p:spPr>
          <a:xfrm>
            <a:off x="-24067" y="3390896"/>
            <a:ext cx="12216063" cy="3467103"/>
          </a:xfrm>
          <a:prstGeom prst="rect">
            <a:avLst/>
          </a:prstGeom>
          <a:solidFill>
            <a:srgbClr val="D2D59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50" b="0" i="0" u="none" strike="noStrike" kern="1200" cap="none" spc="0" baseline="0">
              <a:solidFill>
                <a:srgbClr val="FDFAF6"/>
              </a:solidFill>
              <a:uFillTx/>
              <a:latin typeface="Sabon Next LT"/>
            </a:endParaRPr>
          </a:p>
        </p:txBody>
      </p:sp>
      <p:sp>
        <p:nvSpPr>
          <p:cNvPr id="3" name="Rectangle 5">
            <a:extLst>
              <a:ext uri="{FF2B5EF4-FFF2-40B4-BE49-F238E27FC236}">
                <a16:creationId xmlns:a16="http://schemas.microsoft.com/office/drawing/2014/main" id="{BD30270E-388A-AE67-5D9F-C8FCD70627A9}"/>
              </a:ext>
              <a:ext uri="{C183D7F6-B498-43B3-948B-1728B52AA6E4}">
                <adec:decorative xmlns:adec="http://schemas.microsoft.com/office/drawing/2017/decorative" val="1"/>
              </a:ext>
            </a:extLst>
          </p:cNvPr>
          <p:cNvSpPr/>
          <p:nvPr/>
        </p:nvSpPr>
        <p:spPr>
          <a:xfrm>
            <a:off x="443346" y="332512"/>
            <a:ext cx="11305312" cy="6026728"/>
          </a:xfrm>
          <a:prstGeom prst="rect">
            <a:avLst/>
          </a:prstGeom>
          <a:solidFill>
            <a:srgbClr val="FDFAF6"/>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FDFAF6"/>
              </a:solidFill>
              <a:uFillTx/>
              <a:latin typeface="Sabon Next LT"/>
            </a:endParaRPr>
          </a:p>
        </p:txBody>
      </p:sp>
      <p:grpSp>
        <p:nvGrpSpPr>
          <p:cNvPr id="4" name="Group 17">
            <a:extLst>
              <a:ext uri="{FF2B5EF4-FFF2-40B4-BE49-F238E27FC236}">
                <a16:creationId xmlns:a16="http://schemas.microsoft.com/office/drawing/2014/main" id="{2DB4DCB8-A953-3CDE-DA00-776387E437F4}"/>
              </a:ext>
            </a:extLst>
          </p:cNvPr>
          <p:cNvGrpSpPr/>
          <p:nvPr/>
        </p:nvGrpSpPr>
        <p:grpSpPr>
          <a:xfrm>
            <a:off x="9353553" y="0"/>
            <a:ext cx="2838453" cy="2857957"/>
            <a:chOff x="9353553" y="0"/>
            <a:chExt cx="2838453" cy="2857957"/>
          </a:xfrm>
        </p:grpSpPr>
        <p:sp>
          <p:nvSpPr>
            <p:cNvPr id="5" name="Freeform: Shape 28">
              <a:extLst>
                <a:ext uri="{FF2B5EF4-FFF2-40B4-BE49-F238E27FC236}">
                  <a16:creationId xmlns:a16="http://schemas.microsoft.com/office/drawing/2014/main" id="{C31E07A5-0BB2-9F16-186B-FD2719F4FD79}"/>
                </a:ext>
                <a:ext uri="{C183D7F6-B498-43B3-948B-1728B52AA6E4}">
                  <adec:decorative xmlns:adec="http://schemas.microsoft.com/office/drawing/2017/decorative" val="1"/>
                </a:ext>
              </a:extLst>
            </p:cNvPr>
            <p:cNvSpPr/>
            <p:nvPr/>
          </p:nvSpPr>
          <p:spPr>
            <a:xfrm flipH="1">
              <a:off x="9353553" y="0"/>
              <a:ext cx="2838453" cy="2857957"/>
            </a:xfrm>
            <a:custGeom>
              <a:avLst/>
              <a:gdLst>
                <a:gd name="f0" fmla="val 10800000"/>
                <a:gd name="f1" fmla="val 5400000"/>
                <a:gd name="f2" fmla="val 180"/>
                <a:gd name="f3" fmla="val w"/>
                <a:gd name="f4" fmla="val h"/>
                <a:gd name="f5" fmla="val 0"/>
                <a:gd name="f6" fmla="val 2838450"/>
                <a:gd name="f7" fmla="val 2857958"/>
                <a:gd name="f8" fmla="val 1971005"/>
                <a:gd name="f9" fmla="val 7240"/>
                <a:gd name="f10" fmla="val 1484015"/>
                <a:gd name="f11" fmla="val 1716931"/>
                <a:gd name="f12" fmla="val 2697914"/>
                <a:gd name="f13" fmla="val 278890"/>
                <a:gd name="f14" fmla="val 2843883"/>
                <a:gd name="f15" fmla="val 1990580"/>
                <a:gd name="f16" fmla="val 190293"/>
                <a:gd name="f17" fmla="val 1980883"/>
                <a:gd name="f18" fmla="val 1124600"/>
                <a:gd name="f19" fmla="val 1885128"/>
                <a:gd name="f20" fmla="val 1866185"/>
                <a:gd name="f21" fmla="val 1135788"/>
                <a:gd name="f22" fmla="val 1960910"/>
                <a:gd name="f23" fmla="val 200390"/>
                <a:gd name="f24" fmla="+- 0 0 -90"/>
                <a:gd name="f25" fmla="*/ f3 1 2838450"/>
                <a:gd name="f26" fmla="*/ f4 1 2857958"/>
                <a:gd name="f27" fmla="val f5"/>
                <a:gd name="f28" fmla="val f6"/>
                <a:gd name="f29" fmla="val f7"/>
                <a:gd name="f30" fmla="*/ f24 f0 1"/>
                <a:gd name="f31" fmla="+- f29 0 f27"/>
                <a:gd name="f32" fmla="+- f28 0 f27"/>
                <a:gd name="f33" fmla="*/ f30 1 f2"/>
                <a:gd name="f34" fmla="*/ f32 1 2838450"/>
                <a:gd name="f35" fmla="*/ f31 1 2857958"/>
                <a:gd name="f36" fmla="*/ 1971005 f32 1"/>
                <a:gd name="f37" fmla="*/ 0 f31 1"/>
                <a:gd name="f38" fmla="*/ 2838450 f32 1"/>
                <a:gd name="f39" fmla="*/ 7240 f31 1"/>
                <a:gd name="f40" fmla="*/ 278890 f32 1"/>
                <a:gd name="f41" fmla="*/ 2843883 f31 1"/>
                <a:gd name="f42" fmla="*/ 0 f32 1"/>
                <a:gd name="f43" fmla="*/ 2857958 f31 1"/>
                <a:gd name="f44" fmla="*/ 1990580 f31 1"/>
                <a:gd name="f45" fmla="*/ 190293 f32 1"/>
                <a:gd name="f46" fmla="*/ 1980883 f31 1"/>
                <a:gd name="f47" fmla="*/ 1960910 f32 1"/>
                <a:gd name="f48" fmla="*/ 200390 f31 1"/>
                <a:gd name="f49" fmla="+- f33 0 f1"/>
                <a:gd name="f50" fmla="*/ f36 1 2838450"/>
                <a:gd name="f51" fmla="*/ f37 1 2857958"/>
                <a:gd name="f52" fmla="*/ f38 1 2838450"/>
                <a:gd name="f53" fmla="*/ f39 1 2857958"/>
                <a:gd name="f54" fmla="*/ f40 1 2838450"/>
                <a:gd name="f55" fmla="*/ f41 1 2857958"/>
                <a:gd name="f56" fmla="*/ f42 1 2838450"/>
                <a:gd name="f57" fmla="*/ f43 1 2857958"/>
                <a:gd name="f58" fmla="*/ f44 1 2857958"/>
                <a:gd name="f59" fmla="*/ f45 1 2838450"/>
                <a:gd name="f60" fmla="*/ f46 1 2857958"/>
                <a:gd name="f61" fmla="*/ f47 1 2838450"/>
                <a:gd name="f62" fmla="*/ f48 1 2857958"/>
                <a:gd name="f63" fmla="*/ f27 1 f34"/>
                <a:gd name="f64" fmla="*/ f28 1 f34"/>
                <a:gd name="f65" fmla="*/ f27 1 f35"/>
                <a:gd name="f66" fmla="*/ f29 1 f35"/>
                <a:gd name="f67" fmla="*/ f50 1 f34"/>
                <a:gd name="f68" fmla="*/ f51 1 f35"/>
                <a:gd name="f69" fmla="*/ f52 1 f34"/>
                <a:gd name="f70" fmla="*/ f53 1 f35"/>
                <a:gd name="f71" fmla="*/ f54 1 f34"/>
                <a:gd name="f72" fmla="*/ f55 1 f35"/>
                <a:gd name="f73" fmla="*/ f56 1 f34"/>
                <a:gd name="f74" fmla="*/ f57 1 f35"/>
                <a:gd name="f75" fmla="*/ f58 1 f35"/>
                <a:gd name="f76" fmla="*/ f59 1 f34"/>
                <a:gd name="f77" fmla="*/ f60 1 f35"/>
                <a:gd name="f78" fmla="*/ f61 1 f34"/>
                <a:gd name="f79" fmla="*/ f62 1 f35"/>
                <a:gd name="f80" fmla="*/ f63 f25 1"/>
                <a:gd name="f81" fmla="*/ f64 f25 1"/>
                <a:gd name="f82" fmla="*/ f66 f26 1"/>
                <a:gd name="f83" fmla="*/ f65 f26 1"/>
                <a:gd name="f84" fmla="*/ f67 f25 1"/>
                <a:gd name="f85" fmla="*/ f68 f26 1"/>
                <a:gd name="f86" fmla="*/ f69 f25 1"/>
                <a:gd name="f87" fmla="*/ f70 f26 1"/>
                <a:gd name="f88" fmla="*/ f71 f25 1"/>
                <a:gd name="f89" fmla="*/ f72 f26 1"/>
                <a:gd name="f90" fmla="*/ f73 f25 1"/>
                <a:gd name="f91" fmla="*/ f74 f26 1"/>
                <a:gd name="f92" fmla="*/ f75 f26 1"/>
                <a:gd name="f93" fmla="*/ f76 f25 1"/>
                <a:gd name="f94" fmla="*/ f77 f26 1"/>
                <a:gd name="f95" fmla="*/ f78 f25 1"/>
                <a:gd name="f96" fmla="*/ f79 f26 1"/>
              </a:gdLst>
              <a:ahLst/>
              <a:cxnLst>
                <a:cxn ang="3cd4">
                  <a:pos x="hc" y="t"/>
                </a:cxn>
                <a:cxn ang="0">
                  <a:pos x="r" y="vc"/>
                </a:cxn>
                <a:cxn ang="cd4">
                  <a:pos x="hc" y="b"/>
                </a:cxn>
                <a:cxn ang="cd2">
                  <a:pos x="l" y="vc"/>
                </a:cxn>
                <a:cxn ang="f49">
                  <a:pos x="f84" y="f85"/>
                </a:cxn>
                <a:cxn ang="f49">
                  <a:pos x="f86" y="f85"/>
                </a:cxn>
                <a:cxn ang="f49">
                  <a:pos x="f86" y="f87"/>
                </a:cxn>
                <a:cxn ang="f49">
                  <a:pos x="f88" y="f89"/>
                </a:cxn>
                <a:cxn ang="f49">
                  <a:pos x="f90" y="f91"/>
                </a:cxn>
                <a:cxn ang="f49">
                  <a:pos x="f90" y="f92"/>
                </a:cxn>
                <a:cxn ang="f49">
                  <a:pos x="f93" y="f94"/>
                </a:cxn>
                <a:cxn ang="f49">
                  <a:pos x="f95" y="f96"/>
                </a:cxn>
              </a:cxnLst>
              <a:rect l="f80" t="f83" r="f81" b="f82"/>
              <a:pathLst>
                <a:path w="2838450" h="2857958">
                  <a:moveTo>
                    <a:pt x="f8" y="f5"/>
                  </a:moveTo>
                  <a:lnTo>
                    <a:pt x="f6" y="f5"/>
                  </a:lnTo>
                  <a:lnTo>
                    <a:pt x="f6" y="f9"/>
                  </a:lnTo>
                  <a:cubicBezTo>
                    <a:pt x="f6" y="f10"/>
                    <a:pt x="f11" y="f12"/>
                    <a:pt x="f13" y="f14"/>
                  </a:cubicBezTo>
                  <a:lnTo>
                    <a:pt x="f5" y="f7"/>
                  </a:lnTo>
                  <a:lnTo>
                    <a:pt x="f5" y="f15"/>
                  </a:lnTo>
                  <a:lnTo>
                    <a:pt x="f16" y="f17"/>
                  </a:lnTo>
                  <a:cubicBezTo>
                    <a:pt x="f18" y="f19"/>
                    <a:pt x="f20" y="f21"/>
                    <a:pt x="f22" y="f23"/>
                  </a:cubicBezTo>
                  <a:close/>
                </a:path>
              </a:pathLst>
            </a:custGeom>
            <a:solidFill>
              <a:srgbClr val="F5CDCE"/>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6" name="Freeform: Shape 15">
              <a:extLst>
                <a:ext uri="{FF2B5EF4-FFF2-40B4-BE49-F238E27FC236}">
                  <a16:creationId xmlns:a16="http://schemas.microsoft.com/office/drawing/2014/main" id="{363FE751-A47A-A0EA-86DE-6746F089E77F}"/>
                </a:ext>
                <a:ext uri="{C183D7F6-B498-43B3-948B-1728B52AA6E4}">
                  <adec:decorative xmlns:adec="http://schemas.microsoft.com/office/drawing/2017/decorative" val="1"/>
                </a:ext>
              </a:extLst>
            </p:cNvPr>
            <p:cNvSpPr/>
            <p:nvPr/>
          </p:nvSpPr>
          <p:spPr>
            <a:xfrm flipH="1">
              <a:off x="11188552" y="0"/>
              <a:ext cx="1003453" cy="1013018"/>
            </a:xfrm>
            <a:custGeom>
              <a:avLst/>
              <a:gdLst>
                <a:gd name="f0" fmla="val 10800000"/>
                <a:gd name="f1" fmla="val 5400000"/>
                <a:gd name="f2" fmla="val 180"/>
                <a:gd name="f3" fmla="val w"/>
                <a:gd name="f4" fmla="val h"/>
                <a:gd name="f5" fmla="val 0"/>
                <a:gd name="f6" fmla="val 1003449"/>
                <a:gd name="f7" fmla="val 1013015"/>
                <a:gd name="f8" fmla="val 998306"/>
                <a:gd name="f9" fmla="val 100639"/>
                <a:gd name="f10" fmla="val 949402"/>
                <a:gd name="f11" fmla="val 576784"/>
                <a:gd name="f12" fmla="val 566756"/>
                <a:gd name="f13" fmla="val 959471"/>
                <a:gd name="f14" fmla="val 90663"/>
                <a:gd name="f15" fmla="val 1008380"/>
                <a:gd name="f16" fmla="+- 0 0 -90"/>
                <a:gd name="f17" fmla="*/ f3 1 1003449"/>
                <a:gd name="f18" fmla="*/ f4 1 1013015"/>
                <a:gd name="f19" fmla="val f5"/>
                <a:gd name="f20" fmla="val f6"/>
                <a:gd name="f21" fmla="val f7"/>
                <a:gd name="f22" fmla="*/ f16 f0 1"/>
                <a:gd name="f23" fmla="+- f21 0 f19"/>
                <a:gd name="f24" fmla="+- f20 0 f19"/>
                <a:gd name="f25" fmla="*/ f22 1 f2"/>
                <a:gd name="f26" fmla="*/ f24 1 1003449"/>
                <a:gd name="f27" fmla="*/ f23 1 1013015"/>
                <a:gd name="f28" fmla="*/ 0 f24 1"/>
                <a:gd name="f29" fmla="*/ 0 f23 1"/>
                <a:gd name="f30" fmla="*/ 1003449 f24 1"/>
                <a:gd name="f31" fmla="*/ 998306 f24 1"/>
                <a:gd name="f32" fmla="*/ 100639 f23 1"/>
                <a:gd name="f33" fmla="*/ 90663 f24 1"/>
                <a:gd name="f34" fmla="*/ 1008380 f23 1"/>
                <a:gd name="f35" fmla="*/ 1013015 f23 1"/>
                <a:gd name="f36" fmla="+- f25 0 f1"/>
                <a:gd name="f37" fmla="*/ f28 1 1003449"/>
                <a:gd name="f38" fmla="*/ f29 1 1013015"/>
                <a:gd name="f39" fmla="*/ f30 1 1003449"/>
                <a:gd name="f40" fmla="*/ f31 1 1003449"/>
                <a:gd name="f41" fmla="*/ f32 1 1013015"/>
                <a:gd name="f42" fmla="*/ f33 1 1003449"/>
                <a:gd name="f43" fmla="*/ f34 1 1013015"/>
                <a:gd name="f44" fmla="*/ f35 1 1013015"/>
                <a:gd name="f45" fmla="*/ f19 1 f26"/>
                <a:gd name="f46" fmla="*/ f20 1 f26"/>
                <a:gd name="f47" fmla="*/ f19 1 f27"/>
                <a:gd name="f48" fmla="*/ f21 1 f27"/>
                <a:gd name="f49" fmla="*/ f37 1 f26"/>
                <a:gd name="f50" fmla="*/ f38 1 f27"/>
                <a:gd name="f51" fmla="*/ f39 1 f26"/>
                <a:gd name="f52" fmla="*/ f40 1 f26"/>
                <a:gd name="f53" fmla="*/ f41 1 f27"/>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7 1"/>
                <a:gd name="f65" fmla="*/ f53 f18 1"/>
                <a:gd name="f66" fmla="*/ f54 f17 1"/>
                <a:gd name="f67" fmla="*/ f55 f18 1"/>
                <a:gd name="f68" fmla="*/ f56 f18 1"/>
              </a:gdLst>
              <a:ahLst/>
              <a:cxnLst>
                <a:cxn ang="3cd4">
                  <a:pos x="hc" y="t"/>
                </a:cxn>
                <a:cxn ang="0">
                  <a:pos x="r" y="vc"/>
                </a:cxn>
                <a:cxn ang="cd4">
                  <a:pos x="hc" y="b"/>
                </a:cxn>
                <a:cxn ang="cd2">
                  <a:pos x="l" y="vc"/>
                </a:cxn>
                <a:cxn ang="f36">
                  <a:pos x="f61" y="f62"/>
                </a:cxn>
                <a:cxn ang="f36">
                  <a:pos x="f63" y="f62"/>
                </a:cxn>
                <a:cxn ang="f36">
                  <a:pos x="f64" y="f65"/>
                </a:cxn>
                <a:cxn ang="f36">
                  <a:pos x="f66" y="f67"/>
                </a:cxn>
                <a:cxn ang="f36">
                  <a:pos x="f61" y="f68"/>
                </a:cxn>
              </a:cxnLst>
              <a:rect l="f57" t="f60" r="f58" b="f59"/>
              <a:pathLst>
                <a:path w="1003449" h="1013015">
                  <a:moveTo>
                    <a:pt x="f5" y="f5"/>
                  </a:moveTo>
                  <a:lnTo>
                    <a:pt x="f6" y="f5"/>
                  </a:lnTo>
                  <a:lnTo>
                    <a:pt x="f8" y="f9"/>
                  </a:lnTo>
                  <a:cubicBezTo>
                    <a:pt x="f10" y="f11"/>
                    <a:pt x="f12" y="f13"/>
                    <a:pt x="f14" y="f15"/>
                  </a:cubicBezTo>
                  <a:lnTo>
                    <a:pt x="f5" y="f7"/>
                  </a:lnTo>
                  <a:close/>
                </a:path>
              </a:pathLst>
            </a:custGeom>
            <a:solidFill>
              <a:srgbClr val="FDFAF6"/>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7" name="Image 2">
              <a:extLst>
                <a:ext uri="{FF2B5EF4-FFF2-40B4-BE49-F238E27FC236}">
                  <a16:creationId xmlns:a16="http://schemas.microsoft.com/office/drawing/2014/main" id="{8AD01204-BFF5-4B80-8016-D743AB72ED93}"/>
                </a:ext>
                <a:ext uri="{C183D7F6-B498-43B3-948B-1728B52AA6E4}">
                  <adec:decorative xmlns:adec="http://schemas.microsoft.com/office/drawing/2017/decorative" val="1"/>
                </a:ext>
              </a:extLst>
            </p:cNvPr>
            <p:cNvSpPr/>
            <p:nvPr/>
          </p:nvSpPr>
          <p:spPr>
            <a:xfrm flipH="1">
              <a:off x="9958648" y="590135"/>
              <a:ext cx="775018" cy="775018"/>
            </a:xfrm>
            <a:custGeom>
              <a:avLst/>
              <a:gdLst>
                <a:gd name="f0" fmla="val 10800000"/>
                <a:gd name="f1" fmla="val 5400000"/>
                <a:gd name="f2" fmla="val 180"/>
                <a:gd name="f3" fmla="val w"/>
                <a:gd name="f4" fmla="val h"/>
                <a:gd name="f5" fmla="val 0"/>
                <a:gd name="f6" fmla="val 775021"/>
                <a:gd name="f7" fmla="val 387511"/>
                <a:gd name="f8" fmla="val 601527"/>
                <a:gd name="f9" fmla="val 173494"/>
                <a:gd name="f10" fmla="+- 0 0 -90"/>
                <a:gd name="f11" fmla="*/ f3 1 775021"/>
                <a:gd name="f12" fmla="*/ f4 1 775021"/>
                <a:gd name="f13" fmla="val f5"/>
                <a:gd name="f14" fmla="val f6"/>
                <a:gd name="f15" fmla="*/ f10 f0 1"/>
                <a:gd name="f16" fmla="+- f14 0 f13"/>
                <a:gd name="f17" fmla="*/ f15 1 f2"/>
                <a:gd name="f18" fmla="*/ f16 1 775021"/>
                <a:gd name="f19" fmla="*/ 387511 f16 1"/>
                <a:gd name="f20" fmla="*/ 775021 f16 1"/>
                <a:gd name="f21" fmla="*/ 0 f16 1"/>
                <a:gd name="f22" fmla="+- f17 0 f1"/>
                <a:gd name="f23" fmla="*/ f19 1 775021"/>
                <a:gd name="f24" fmla="*/ f20 1 775021"/>
                <a:gd name="f25" fmla="*/ f21 1 775021"/>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2 1"/>
                <a:gd name="f40" fmla="*/ f30 f11 1"/>
              </a:gdLst>
              <a:ahLst/>
              <a:cxnLst>
                <a:cxn ang="3cd4">
                  <a:pos x="hc" y="t"/>
                </a:cxn>
                <a:cxn ang="0">
                  <a:pos x="r" y="vc"/>
                </a:cxn>
                <a:cxn ang="cd4">
                  <a:pos x="hc" y="b"/>
                </a:cxn>
                <a:cxn ang="cd2">
                  <a:pos x="l" y="vc"/>
                </a:cxn>
                <a:cxn ang="f22">
                  <a:pos x="f35" y="f36"/>
                </a:cxn>
                <a:cxn ang="f22">
                  <a:pos x="f37" y="f38"/>
                </a:cxn>
                <a:cxn ang="f22">
                  <a:pos x="f35" y="f39"/>
                </a:cxn>
                <a:cxn ang="f22">
                  <a:pos x="f40" y="f38"/>
                </a:cxn>
                <a:cxn ang="f22">
                  <a:pos x="f35" y="f36"/>
                </a:cxn>
              </a:cxnLst>
              <a:rect l="f31" t="f34" r="f32" b="f33"/>
              <a:pathLst>
                <a:path w="775021" h="775021">
                  <a:moveTo>
                    <a:pt x="f7" y="f6"/>
                  </a:moveTo>
                  <a:cubicBezTo>
                    <a:pt x="f8" y="f6"/>
                    <a:pt x="f6" y="f8"/>
                    <a:pt x="f6" y="f7"/>
                  </a:cubicBezTo>
                  <a:cubicBezTo>
                    <a:pt x="f6" y="f9"/>
                    <a:pt x="f8" y="f5"/>
                    <a:pt x="f7" y="f5"/>
                  </a:cubicBezTo>
                  <a:cubicBezTo>
                    <a:pt x="f9" y="f5"/>
                    <a:pt x="f5" y="f9"/>
                    <a:pt x="f5" y="f7"/>
                  </a:cubicBezTo>
                  <a:cubicBezTo>
                    <a:pt x="f5" y="f8"/>
                    <a:pt x="f9" y="f6"/>
                    <a:pt x="f7" y="f6"/>
                  </a:cubicBezTo>
                  <a:close/>
                </a:path>
              </a:pathLst>
            </a:custGeom>
            <a:solidFill>
              <a:srgbClr val="1F2C8F"/>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grpSp>
      <p:sp>
        <p:nvSpPr>
          <p:cNvPr id="8" name="Title 1">
            <a:extLst>
              <a:ext uri="{FF2B5EF4-FFF2-40B4-BE49-F238E27FC236}">
                <a16:creationId xmlns:a16="http://schemas.microsoft.com/office/drawing/2014/main" id="{730BF140-FAA6-5EBB-355A-E4DABB744EAB}"/>
              </a:ext>
            </a:extLst>
          </p:cNvPr>
          <p:cNvSpPr txBox="1">
            <a:spLocks noGrp="1"/>
          </p:cNvSpPr>
          <p:nvPr>
            <p:ph type="title"/>
          </p:nvPr>
        </p:nvSpPr>
        <p:spPr>
          <a:xfrm>
            <a:off x="5702445" y="1061627"/>
            <a:ext cx="5723586" cy="4739106"/>
          </a:xfrm>
        </p:spPr>
        <p:txBody>
          <a:bodyPr tIns="0" bIns="0" anchor="ctr" anchorCtr="0"/>
          <a:lstStyle>
            <a:lvl1pPr algn="l">
              <a:lnSpc>
                <a:spcPct val="100000"/>
              </a:lnSpc>
              <a:defRPr sz="3600"/>
            </a:lvl1pPr>
          </a:lstStyle>
          <a:p>
            <a:pPr lvl="0"/>
            <a:r>
              <a:rPr lang="en-US"/>
              <a:t>Click to add title</a:t>
            </a:r>
          </a:p>
        </p:txBody>
      </p:sp>
      <p:sp>
        <p:nvSpPr>
          <p:cNvPr id="9" name="Picture Placeholder 7">
            <a:extLst>
              <a:ext uri="{FF2B5EF4-FFF2-40B4-BE49-F238E27FC236}">
                <a16:creationId xmlns:a16="http://schemas.microsoft.com/office/drawing/2014/main" id="{F23F2E53-69B3-3412-68E1-91954C7FDCE2}"/>
              </a:ext>
            </a:extLst>
          </p:cNvPr>
          <p:cNvSpPr txBox="1">
            <a:spLocks noGrp="1"/>
          </p:cNvSpPr>
          <p:nvPr>
            <p:ph type="pic" idx="4294967295"/>
          </p:nvPr>
        </p:nvSpPr>
        <p:spPr>
          <a:xfrm>
            <a:off x="443346" y="0"/>
            <a:ext cx="4344698" cy="6359523"/>
          </a:xfrm>
        </p:spPr>
        <p:txBody>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73235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Rectangle 20">
            <a:extLst>
              <a:ext uri="{FF2B5EF4-FFF2-40B4-BE49-F238E27FC236}">
                <a16:creationId xmlns:a16="http://schemas.microsoft.com/office/drawing/2014/main" id="{29F29F84-817F-D36A-8FFB-B43AE701B16D}"/>
              </a:ext>
              <a:ext uri="{C183D7F6-B498-43B3-948B-1728B52AA6E4}">
                <adec:decorative xmlns:adec="http://schemas.microsoft.com/office/drawing/2017/decorative" val="1"/>
              </a:ext>
            </a:extLst>
          </p:cNvPr>
          <p:cNvSpPr/>
          <p:nvPr/>
        </p:nvSpPr>
        <p:spPr>
          <a:xfrm>
            <a:off x="-24067" y="-402"/>
            <a:ext cx="12216063" cy="3467103"/>
          </a:xfrm>
          <a:prstGeom prst="rect">
            <a:avLst/>
          </a:prstGeom>
          <a:solidFill>
            <a:srgbClr val="F5CDCE"/>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50" b="0" i="0" u="none" strike="noStrike" kern="1200" cap="none" spc="0" baseline="0">
              <a:solidFill>
                <a:srgbClr val="FDFAF6"/>
              </a:solidFill>
              <a:uFillTx/>
              <a:latin typeface="Sabon Next LT"/>
            </a:endParaRPr>
          </a:p>
        </p:txBody>
      </p:sp>
      <p:sp>
        <p:nvSpPr>
          <p:cNvPr id="3" name="Rectangle 21">
            <a:extLst>
              <a:ext uri="{FF2B5EF4-FFF2-40B4-BE49-F238E27FC236}">
                <a16:creationId xmlns:a16="http://schemas.microsoft.com/office/drawing/2014/main" id="{589E558E-A650-FDA5-278F-E973D8649F05}"/>
              </a:ext>
              <a:ext uri="{C183D7F6-B498-43B3-948B-1728B52AA6E4}">
                <adec:decorative xmlns:adec="http://schemas.microsoft.com/office/drawing/2017/decorative" val="1"/>
              </a:ext>
            </a:extLst>
          </p:cNvPr>
          <p:cNvSpPr/>
          <p:nvPr/>
        </p:nvSpPr>
        <p:spPr>
          <a:xfrm>
            <a:off x="443346" y="420495"/>
            <a:ext cx="11305312" cy="6026728"/>
          </a:xfrm>
          <a:prstGeom prst="rect">
            <a:avLst/>
          </a:prstGeom>
          <a:solidFill>
            <a:srgbClr val="FDFAF6"/>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FDFAF6"/>
              </a:solidFill>
              <a:uFillTx/>
              <a:latin typeface="Sabon Next LT"/>
            </a:endParaRPr>
          </a:p>
        </p:txBody>
      </p:sp>
      <p:sp>
        <p:nvSpPr>
          <p:cNvPr id="4" name="Freeform 35">
            <a:extLst>
              <a:ext uri="{FF2B5EF4-FFF2-40B4-BE49-F238E27FC236}">
                <a16:creationId xmlns:a16="http://schemas.microsoft.com/office/drawing/2014/main" id="{3EEE49E6-62B5-A815-3558-8CA59964C8D2}"/>
              </a:ext>
              <a:ext uri="{C183D7F6-B498-43B3-948B-1728B52AA6E4}">
                <adec:decorative xmlns:adec="http://schemas.microsoft.com/office/drawing/2017/decorative" val="1"/>
              </a:ext>
            </a:extLst>
          </p:cNvPr>
          <p:cNvSpPr/>
          <p:nvPr/>
        </p:nvSpPr>
        <p:spPr>
          <a:xfrm rot="16200004">
            <a:off x="5760020" y="3764460"/>
            <a:ext cx="2812356" cy="3394143"/>
          </a:xfrm>
          <a:custGeom>
            <a:avLst/>
            <a:gdLst>
              <a:gd name="f0" fmla="val 10800000"/>
              <a:gd name="f1" fmla="val 5400000"/>
              <a:gd name="f2" fmla="val 180"/>
              <a:gd name="f3" fmla="val w"/>
              <a:gd name="f4" fmla="val h"/>
              <a:gd name="f5" fmla="val 0"/>
              <a:gd name="f6" fmla="val 2812357"/>
              <a:gd name="f7" fmla="val 3394143"/>
              <a:gd name="f8" fmla="+- 0 0 -90"/>
              <a:gd name="f9" fmla="*/ f3 1 2812357"/>
              <a:gd name="f10" fmla="*/ f4 1 3394143"/>
              <a:gd name="f11" fmla="val f5"/>
              <a:gd name="f12" fmla="val f6"/>
              <a:gd name="f13" fmla="val f7"/>
              <a:gd name="f14" fmla="*/ f8 f0 1"/>
              <a:gd name="f15" fmla="+- f13 0 f11"/>
              <a:gd name="f16" fmla="+- f12 0 f11"/>
              <a:gd name="f17" fmla="*/ f14 1 f2"/>
              <a:gd name="f18" fmla="*/ f16 1 2812357"/>
              <a:gd name="f19" fmla="*/ f15 1 3394143"/>
              <a:gd name="f20" fmla="*/ 0 f16 1"/>
              <a:gd name="f21" fmla="*/ 0 f15 1"/>
              <a:gd name="f22" fmla="*/ 2812357 f16 1"/>
              <a:gd name="f23" fmla="*/ 3394143 f15 1"/>
              <a:gd name="f24" fmla="+- f17 0 f1"/>
              <a:gd name="f25" fmla="*/ f20 1 2812357"/>
              <a:gd name="f26" fmla="*/ f21 1 3394143"/>
              <a:gd name="f27" fmla="*/ f22 1 2812357"/>
              <a:gd name="f28" fmla="*/ f23 1 3394143"/>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4"/>
              </a:cxn>
              <a:cxn ang="f24">
                <a:pos x="f41" y="f44"/>
              </a:cxn>
            </a:cxnLst>
            <a:rect l="f37" t="f40" r="f38" b="f39"/>
            <a:pathLst>
              <a:path w="2812357" h="3394143">
                <a:moveTo>
                  <a:pt x="f5" y="f5"/>
                </a:moveTo>
                <a:lnTo>
                  <a:pt x="f6" y="f7"/>
                </a:lnTo>
                <a:lnTo>
                  <a:pt x="f5" y="f7"/>
                </a:lnTo>
                <a:close/>
              </a:path>
            </a:pathLst>
          </a:custGeom>
          <a:solidFill>
            <a:srgbClr val="EDEED3">
              <a:alpha val="50000"/>
            </a:srgbClr>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5" name="Freeform 32">
            <a:extLst>
              <a:ext uri="{FF2B5EF4-FFF2-40B4-BE49-F238E27FC236}">
                <a16:creationId xmlns:a16="http://schemas.microsoft.com/office/drawing/2014/main" id="{BAF57419-6722-FE9D-EAB2-BFE44D3471F8}"/>
              </a:ext>
              <a:ext uri="{C183D7F6-B498-43B3-948B-1728B52AA6E4}">
                <adec:decorative xmlns:adec="http://schemas.microsoft.com/office/drawing/2017/decorative" val="1"/>
              </a:ext>
            </a:extLst>
          </p:cNvPr>
          <p:cNvSpPr/>
          <p:nvPr/>
        </p:nvSpPr>
        <p:spPr>
          <a:xfrm>
            <a:off x="0" y="3463856"/>
            <a:ext cx="435245" cy="3394143"/>
          </a:xfrm>
          <a:custGeom>
            <a:avLst/>
            <a:gdLst>
              <a:gd name="f0" fmla="val 10800000"/>
              <a:gd name="f1" fmla="val 5400000"/>
              <a:gd name="f2" fmla="val 180"/>
              <a:gd name="f3" fmla="val w"/>
              <a:gd name="f4" fmla="val h"/>
              <a:gd name="f5" fmla="val 0"/>
              <a:gd name="f6" fmla="val 435241"/>
              <a:gd name="f7" fmla="val 3394146"/>
              <a:gd name="f8" fmla="val 523525"/>
              <a:gd name="f9" fmla="+- 0 0 -90"/>
              <a:gd name="f10" fmla="*/ f3 1 435241"/>
              <a:gd name="f11" fmla="*/ f4 1 3394146"/>
              <a:gd name="f12" fmla="val f5"/>
              <a:gd name="f13" fmla="val f6"/>
              <a:gd name="f14" fmla="val f7"/>
              <a:gd name="f15" fmla="*/ f9 f0 1"/>
              <a:gd name="f16" fmla="+- f14 0 f12"/>
              <a:gd name="f17" fmla="+- f13 0 f12"/>
              <a:gd name="f18" fmla="*/ f15 1 f2"/>
              <a:gd name="f19" fmla="*/ f17 1 435241"/>
              <a:gd name="f20" fmla="*/ f16 1 3394146"/>
              <a:gd name="f21" fmla="*/ 435241 f17 1"/>
              <a:gd name="f22" fmla="*/ 0 f16 1"/>
              <a:gd name="f23" fmla="*/ 3394146 f16 1"/>
              <a:gd name="f24" fmla="*/ 0 f17 1"/>
              <a:gd name="f25" fmla="*/ 523525 f16 1"/>
              <a:gd name="f26" fmla="+- f18 0 f1"/>
              <a:gd name="f27" fmla="*/ f21 1 435241"/>
              <a:gd name="f28" fmla="*/ f22 1 3394146"/>
              <a:gd name="f29" fmla="*/ f23 1 3394146"/>
              <a:gd name="f30" fmla="*/ f24 1 435241"/>
              <a:gd name="f31" fmla="*/ f25 1 3394146"/>
              <a:gd name="f32" fmla="*/ f12 1 f19"/>
              <a:gd name="f33" fmla="*/ f13 1 f19"/>
              <a:gd name="f34" fmla="*/ f12 1 f20"/>
              <a:gd name="f35" fmla="*/ f14 1 f20"/>
              <a:gd name="f36" fmla="*/ f27 1 f19"/>
              <a:gd name="f37" fmla="*/ f28 1 f20"/>
              <a:gd name="f38" fmla="*/ f29 1 f20"/>
              <a:gd name="f39" fmla="*/ f30 1 f19"/>
              <a:gd name="f40" fmla="*/ f31 1 f20"/>
              <a:gd name="f41" fmla="*/ f32 f10 1"/>
              <a:gd name="f42" fmla="*/ f33 f10 1"/>
              <a:gd name="f43" fmla="*/ f35 f11 1"/>
              <a:gd name="f44" fmla="*/ f34 f11 1"/>
              <a:gd name="f45" fmla="*/ f36 f10 1"/>
              <a:gd name="f46" fmla="*/ f37 f11 1"/>
              <a:gd name="f47" fmla="*/ f38 f11 1"/>
              <a:gd name="f48" fmla="*/ f39 f10 1"/>
              <a:gd name="f49" fmla="*/ f40 f11 1"/>
            </a:gdLst>
            <a:ahLst/>
            <a:cxnLst>
              <a:cxn ang="3cd4">
                <a:pos x="hc" y="t"/>
              </a:cxn>
              <a:cxn ang="0">
                <a:pos x="r" y="vc"/>
              </a:cxn>
              <a:cxn ang="cd4">
                <a:pos x="hc" y="b"/>
              </a:cxn>
              <a:cxn ang="cd2">
                <a:pos x="l" y="vc"/>
              </a:cxn>
              <a:cxn ang="f26">
                <a:pos x="f45" y="f46"/>
              </a:cxn>
              <a:cxn ang="f26">
                <a:pos x="f45" y="f47"/>
              </a:cxn>
              <a:cxn ang="f26">
                <a:pos x="f48" y="f47"/>
              </a:cxn>
              <a:cxn ang="f26">
                <a:pos x="f48" y="f49"/>
              </a:cxn>
            </a:cxnLst>
            <a:rect l="f41" t="f44" r="f42" b="f43"/>
            <a:pathLst>
              <a:path w="435241" h="3394146">
                <a:moveTo>
                  <a:pt x="f6" y="f5"/>
                </a:moveTo>
                <a:lnTo>
                  <a:pt x="f6" y="f7"/>
                </a:lnTo>
                <a:lnTo>
                  <a:pt x="f5" y="f7"/>
                </a:lnTo>
                <a:lnTo>
                  <a:pt x="f5" y="f8"/>
                </a:lnTo>
                <a:close/>
              </a:path>
            </a:pathLst>
          </a:custGeom>
          <a:solidFill>
            <a:srgbClr val="AAC3E8"/>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DFAF6"/>
              </a:solidFill>
              <a:uFillTx/>
              <a:latin typeface="Sabon Next LT"/>
            </a:endParaRPr>
          </a:p>
        </p:txBody>
      </p:sp>
      <p:sp>
        <p:nvSpPr>
          <p:cNvPr id="6" name="Title 1">
            <a:extLst>
              <a:ext uri="{FF2B5EF4-FFF2-40B4-BE49-F238E27FC236}">
                <a16:creationId xmlns:a16="http://schemas.microsoft.com/office/drawing/2014/main" id="{4C0D9FEC-0BE0-0E9E-4BBD-82D4EE2D743E}"/>
              </a:ext>
            </a:extLst>
          </p:cNvPr>
          <p:cNvSpPr txBox="1">
            <a:spLocks noGrp="1"/>
          </p:cNvSpPr>
          <p:nvPr>
            <p:ph type="title"/>
          </p:nvPr>
        </p:nvSpPr>
        <p:spPr>
          <a:xfrm>
            <a:off x="914400" y="1057275"/>
            <a:ext cx="5259555" cy="2495031"/>
          </a:xfrm>
        </p:spPr>
        <p:txBody>
          <a:bodyPr tIns="0" bIns="0" anchorCtr="0"/>
          <a:lstStyle>
            <a:lvl1pPr algn="l">
              <a:lnSpc>
                <a:spcPct val="100000"/>
              </a:lnSpc>
              <a:defRPr sz="3600"/>
            </a:lvl1pPr>
          </a:lstStyle>
          <a:p>
            <a:pPr lvl="0"/>
            <a:r>
              <a:rPr lang="en-US"/>
              <a:t>Click to add text</a:t>
            </a:r>
          </a:p>
        </p:txBody>
      </p:sp>
      <p:sp>
        <p:nvSpPr>
          <p:cNvPr id="7" name="Content Placeholder 2">
            <a:extLst>
              <a:ext uri="{FF2B5EF4-FFF2-40B4-BE49-F238E27FC236}">
                <a16:creationId xmlns:a16="http://schemas.microsoft.com/office/drawing/2014/main" id="{AC599333-221B-0A08-40F2-2114F62D5DEA}"/>
              </a:ext>
            </a:extLst>
          </p:cNvPr>
          <p:cNvSpPr txBox="1">
            <a:spLocks noGrp="1"/>
          </p:cNvSpPr>
          <p:nvPr>
            <p:ph idx="4294967295"/>
          </p:nvPr>
        </p:nvSpPr>
        <p:spPr>
          <a:xfrm>
            <a:off x="914400" y="3808750"/>
            <a:ext cx="5259555" cy="2233229"/>
          </a:xfrm>
        </p:spPr>
        <p:txBody>
          <a:bodyPr tIns="0" bIns="0"/>
          <a:lstStyle>
            <a:lvl1pPr marL="0" indent="0">
              <a:spcBef>
                <a:spcPts val="0"/>
              </a:spcBef>
              <a:buNone/>
              <a:defRPr sz="2400"/>
            </a:lvl1pPr>
            <a:lvl2pPr marL="347472">
              <a:spcBef>
                <a:spcPts val="0"/>
              </a:spcBef>
              <a:defRPr/>
            </a:lvl2pPr>
            <a:lvl3pPr marL="685800">
              <a:spcBef>
                <a:spcPts val="0"/>
              </a:spcBef>
              <a:defRPr sz="2400"/>
            </a:lvl3pPr>
          </a:lstStyle>
          <a:p>
            <a:pPr lvl="0"/>
            <a:r>
              <a:rPr lang="en-US"/>
              <a:t>Click to add text</a:t>
            </a:r>
          </a:p>
          <a:p>
            <a:pPr lvl="1"/>
            <a:r>
              <a:rPr lang="en-US"/>
              <a:t>Second level</a:t>
            </a:r>
          </a:p>
          <a:p>
            <a:pPr lvl="2"/>
            <a:r>
              <a:rPr lang="en-US"/>
              <a:t>Third level</a:t>
            </a:r>
          </a:p>
        </p:txBody>
      </p:sp>
      <p:sp>
        <p:nvSpPr>
          <p:cNvPr id="8" name="Picture Placeholder 7">
            <a:extLst>
              <a:ext uri="{FF2B5EF4-FFF2-40B4-BE49-F238E27FC236}">
                <a16:creationId xmlns:a16="http://schemas.microsoft.com/office/drawing/2014/main" id="{542D21B4-8B18-AC4C-1A94-9D25FF6DF665}"/>
              </a:ext>
            </a:extLst>
          </p:cNvPr>
          <p:cNvSpPr txBox="1">
            <a:spLocks noGrp="1"/>
          </p:cNvSpPr>
          <p:nvPr>
            <p:ph type="pic" idx="4294967295"/>
          </p:nvPr>
        </p:nvSpPr>
        <p:spPr>
          <a:xfrm>
            <a:off x="7414192" y="410775"/>
            <a:ext cx="4344698" cy="6447224"/>
          </a:xfrm>
          <a:solidFill>
            <a:srgbClr val="AAC3E8"/>
          </a:solidFill>
        </p:spPr>
        <p:txBody>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57442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Image 1">
            <a:extLst>
              <a:ext uri="{FF2B5EF4-FFF2-40B4-BE49-F238E27FC236}">
                <a16:creationId xmlns:a16="http://schemas.microsoft.com/office/drawing/2014/main" id="{571A346F-99CA-5467-C005-462ECE630D15}"/>
              </a:ext>
              <a:ext uri="{C183D7F6-B498-43B3-948B-1728B52AA6E4}">
                <adec:decorative xmlns:adec="http://schemas.microsoft.com/office/drawing/2017/decorative" val="1"/>
              </a:ext>
            </a:extLst>
          </p:cNvPr>
          <p:cNvSpPr/>
          <p:nvPr/>
        </p:nvSpPr>
        <p:spPr>
          <a:xfrm>
            <a:off x="-7114" y="0"/>
            <a:ext cx="2550983" cy="6858000"/>
          </a:xfrm>
          <a:custGeom>
            <a:avLst/>
            <a:gdLst>
              <a:gd name="f0" fmla="val 10800000"/>
              <a:gd name="f1" fmla="val 5400000"/>
              <a:gd name="f2" fmla="val 180"/>
              <a:gd name="f3" fmla="val w"/>
              <a:gd name="f4" fmla="val h"/>
              <a:gd name="f5" fmla="val 0"/>
              <a:gd name="f6" fmla="val 2550985"/>
              <a:gd name="f7" fmla="val 6858000"/>
              <a:gd name="f8" fmla="+- 0 0 -90"/>
              <a:gd name="f9" fmla="*/ f3 1 2550985"/>
              <a:gd name="f10" fmla="*/ f4 1 6858000"/>
              <a:gd name="f11" fmla="val f5"/>
              <a:gd name="f12" fmla="val f6"/>
              <a:gd name="f13" fmla="val f7"/>
              <a:gd name="f14" fmla="*/ f8 f0 1"/>
              <a:gd name="f15" fmla="+- f13 0 f11"/>
              <a:gd name="f16" fmla="+- f12 0 f11"/>
              <a:gd name="f17" fmla="*/ f14 1 f2"/>
              <a:gd name="f18" fmla="*/ f16 1 2550985"/>
              <a:gd name="f19" fmla="*/ f15 1 6858000"/>
              <a:gd name="f20" fmla="*/ 2550985 f16 1"/>
              <a:gd name="f21" fmla="*/ 0 f15 1"/>
              <a:gd name="f22" fmla="*/ 0 f16 1"/>
              <a:gd name="f23" fmla="*/ 6858000 f15 1"/>
              <a:gd name="f24" fmla="+- f17 0 f1"/>
              <a:gd name="f25" fmla="*/ f20 1 2550985"/>
              <a:gd name="f26" fmla="*/ f21 1 6858000"/>
              <a:gd name="f27" fmla="*/ f22 1 2550985"/>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550985" h="6858000">
                <a:moveTo>
                  <a:pt x="f6" y="f5"/>
                </a:moveTo>
                <a:lnTo>
                  <a:pt x="f5" y="f5"/>
                </a:lnTo>
                <a:lnTo>
                  <a:pt x="f5" y="f7"/>
                </a:lnTo>
                <a:lnTo>
                  <a:pt x="f6" y="f7"/>
                </a:lnTo>
                <a:lnTo>
                  <a:pt x="f6" y="f5"/>
                </a:lnTo>
                <a:close/>
              </a:path>
            </a:pathLst>
          </a:custGeom>
          <a:solidFill>
            <a:srgbClr val="D2D592"/>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Freeform: Shape 52">
            <a:extLst>
              <a:ext uri="{FF2B5EF4-FFF2-40B4-BE49-F238E27FC236}">
                <a16:creationId xmlns:a16="http://schemas.microsoft.com/office/drawing/2014/main" id="{B3AB72D2-5CF0-E823-F92F-674524EF3CDD}"/>
              </a:ext>
              <a:ext uri="{C183D7F6-B498-43B3-948B-1728B52AA6E4}">
                <adec:decorative xmlns:adec="http://schemas.microsoft.com/office/drawing/2017/decorative" val="1"/>
              </a:ext>
            </a:extLst>
          </p:cNvPr>
          <p:cNvSpPr/>
          <p:nvPr/>
        </p:nvSpPr>
        <p:spPr>
          <a:xfrm>
            <a:off x="-9418" y="0"/>
            <a:ext cx="2548588" cy="2555629"/>
          </a:xfrm>
          <a:custGeom>
            <a:avLst/>
            <a:gdLst>
              <a:gd name="f0" fmla="val 10800000"/>
              <a:gd name="f1" fmla="val 5400000"/>
              <a:gd name="f2" fmla="val 180"/>
              <a:gd name="f3" fmla="val w"/>
              <a:gd name="f4" fmla="val h"/>
              <a:gd name="f5" fmla="val 0"/>
              <a:gd name="f6" fmla="val 2548591"/>
              <a:gd name="f7" fmla="val 2555628"/>
              <a:gd name="f8" fmla="val 138643"/>
              <a:gd name="f9" fmla="val 1"/>
              <a:gd name="f10" fmla="val 163874"/>
              <a:gd name="f11" fmla="val 1318576"/>
              <a:gd name="f12" fmla="val 1233644"/>
              <a:gd name="f13" fmla="val 2391168"/>
              <a:gd name="f14" fmla="val 2548463"/>
              <a:gd name="f15" fmla="val 2416472"/>
              <a:gd name="f16" fmla="val 2548590"/>
              <a:gd name="f17" fmla="val 2416600"/>
              <a:gd name="f18" fmla="val 1219755"/>
              <a:gd name="f19" fmla="val 1332503"/>
              <a:gd name="f20" fmla="val 25231"/>
              <a:gd name="f21" fmla="val 1395244"/>
              <a:gd name="f22" fmla="val 1157188"/>
              <a:gd name="f23" fmla="val 2530324"/>
              <a:gd name="f24" fmla="val 1143299"/>
              <a:gd name="f25" fmla="val 1409172"/>
              <a:gd name="f26" fmla="val 277411"/>
              <a:gd name="f27" fmla="val 302642"/>
              <a:gd name="f28" fmla="val 1241907"/>
              <a:gd name="f29" fmla="val 1310229"/>
              <a:gd name="f30" fmla="val 2252147"/>
              <a:gd name="f31" fmla="val 2548582"/>
              <a:gd name="f32" fmla="val 2277444"/>
              <a:gd name="f33" fmla="val 1296205"/>
              <a:gd name="f34" fmla="val 1255835"/>
              <a:gd name="f35" fmla="val 416054"/>
              <a:gd name="f36" fmla="val 441285"/>
              <a:gd name="f37" fmla="val 1165111"/>
              <a:gd name="f38" fmla="val 1386559"/>
              <a:gd name="f39" fmla="val 2113119"/>
              <a:gd name="f40" fmla="val 2548589"/>
              <a:gd name="f41" fmla="val 2138423"/>
              <a:gd name="f42" fmla="val 1372670"/>
              <a:gd name="f43" fmla="val 1179166"/>
              <a:gd name="f44" fmla="val 554698"/>
              <a:gd name="f45" fmla="val 579930"/>
              <a:gd name="f46" fmla="val 1088442"/>
              <a:gd name="f47" fmla="val 1463017"/>
              <a:gd name="f48" fmla="val 1973963"/>
              <a:gd name="f49" fmla="val 2548462"/>
              <a:gd name="f50" fmla="val 1999267"/>
              <a:gd name="f51" fmla="val 1999394"/>
              <a:gd name="f52" fmla="val 1449127"/>
              <a:gd name="f53" fmla="val 1102497"/>
              <a:gd name="f54" fmla="val 693468"/>
              <a:gd name="f55" fmla="val 718701"/>
              <a:gd name="f56" fmla="val 1011773"/>
              <a:gd name="f57" fmla="val 1539602"/>
              <a:gd name="f58" fmla="val 1834942"/>
              <a:gd name="f59" fmla="val 2548583"/>
              <a:gd name="f60" fmla="val 1860239"/>
              <a:gd name="f61" fmla="val 1525706"/>
              <a:gd name="f62" fmla="val 1025701"/>
              <a:gd name="f63" fmla="val 832112"/>
              <a:gd name="f64" fmla="val 857340"/>
              <a:gd name="f65" fmla="val 935105"/>
              <a:gd name="f66" fmla="val 1616059"/>
              <a:gd name="f67" fmla="val 1695913"/>
              <a:gd name="f68" fmla="val 1721210"/>
              <a:gd name="f69" fmla="val 1602170"/>
              <a:gd name="f70" fmla="val 949032"/>
              <a:gd name="f71" fmla="val 970758"/>
              <a:gd name="f72" fmla="val 995986"/>
              <a:gd name="f73" fmla="val 858436"/>
              <a:gd name="f74" fmla="val 1692391"/>
              <a:gd name="f75" fmla="val 1556758"/>
              <a:gd name="f76" fmla="val 1582062"/>
              <a:gd name="f77" fmla="val 1582189"/>
              <a:gd name="f78" fmla="val 1678628"/>
              <a:gd name="f79" fmla="val 872491"/>
              <a:gd name="f80" fmla="val 1109529"/>
              <a:gd name="f81" fmla="val 1134764"/>
              <a:gd name="f82" fmla="val 781767"/>
              <a:gd name="f83" fmla="val 1768975"/>
              <a:gd name="f84" fmla="val 1417736"/>
              <a:gd name="f85" fmla="val 1443033"/>
              <a:gd name="f86" fmla="val 1755086"/>
              <a:gd name="f87" fmla="val 795695"/>
              <a:gd name="f88" fmla="val 1248168"/>
              <a:gd name="f89" fmla="val 1273396"/>
              <a:gd name="f90" fmla="val 705097"/>
              <a:gd name="f91" fmla="val 1845433"/>
              <a:gd name="f92" fmla="val 1278708"/>
              <a:gd name="f93" fmla="val 1304005"/>
              <a:gd name="f94" fmla="val 1831537"/>
              <a:gd name="f95" fmla="val 719026"/>
              <a:gd name="f96" fmla="val 1386813"/>
              <a:gd name="f97" fmla="val 1412041"/>
              <a:gd name="f98" fmla="val 628428"/>
              <a:gd name="f99" fmla="val 1921890"/>
              <a:gd name="f100" fmla="val 1139552"/>
              <a:gd name="f101" fmla="val 1164857"/>
              <a:gd name="f102" fmla="val 1164984"/>
              <a:gd name="f103" fmla="val 1908001"/>
              <a:gd name="f104" fmla="val 642356"/>
              <a:gd name="f105" fmla="val 1525579"/>
              <a:gd name="f106" fmla="val 1550814"/>
              <a:gd name="f107" fmla="val 551759"/>
              <a:gd name="f108" fmla="val 1998468"/>
              <a:gd name="f109" fmla="val 1000531"/>
              <a:gd name="f110" fmla="val 1025828"/>
              <a:gd name="f111" fmla="val 1984452"/>
              <a:gd name="f112" fmla="val 565560"/>
              <a:gd name="f113" fmla="val 1664231"/>
              <a:gd name="f114" fmla="val 1689459"/>
              <a:gd name="f115" fmla="val 474963"/>
              <a:gd name="f116" fmla="val 2074805"/>
              <a:gd name="f117" fmla="val 861503"/>
              <a:gd name="f118" fmla="val 886800"/>
              <a:gd name="f119" fmla="val 2060916"/>
              <a:gd name="f120" fmla="val 489019"/>
              <a:gd name="f121" fmla="val 1802870"/>
              <a:gd name="f122" fmla="val 1828097"/>
              <a:gd name="f123" fmla="val 398295"/>
              <a:gd name="f124" fmla="val 2151263"/>
              <a:gd name="f125" fmla="val 722347"/>
              <a:gd name="f126" fmla="val 747651"/>
              <a:gd name="f127" fmla="val 747778"/>
              <a:gd name="f128" fmla="val 2137367"/>
              <a:gd name="f129" fmla="val 412350"/>
              <a:gd name="f130" fmla="val 1941642"/>
              <a:gd name="f131" fmla="val 1966877"/>
              <a:gd name="f132" fmla="val 321626"/>
              <a:gd name="f133" fmla="val 2227847"/>
              <a:gd name="f134" fmla="val 583321"/>
              <a:gd name="f135" fmla="val 608622"/>
              <a:gd name="f136" fmla="val 2213831"/>
              <a:gd name="f137" fmla="val 335553"/>
              <a:gd name="f138" fmla="val 2080281"/>
              <a:gd name="f139" fmla="val 2105508"/>
              <a:gd name="f140" fmla="val 244957"/>
              <a:gd name="f141" fmla="val 2304298"/>
              <a:gd name="f142" fmla="val 444296"/>
              <a:gd name="f143" fmla="val 469597"/>
              <a:gd name="f144" fmla="val 2290409"/>
              <a:gd name="f145" fmla="val 258885"/>
              <a:gd name="f146" fmla="val 2218926"/>
              <a:gd name="f147" fmla="val 2244153"/>
              <a:gd name="f148" fmla="val 168288"/>
              <a:gd name="f149" fmla="val 2380629"/>
              <a:gd name="f150" fmla="val 305270"/>
              <a:gd name="f151" fmla="val 330570"/>
              <a:gd name="f152" fmla="val 2366866"/>
              <a:gd name="f153" fmla="val 182344"/>
              <a:gd name="f154" fmla="+- 0 0 -90"/>
              <a:gd name="f155" fmla="*/ f3 1 2548591"/>
              <a:gd name="f156" fmla="*/ f4 1 2555628"/>
              <a:gd name="f157" fmla="val f5"/>
              <a:gd name="f158" fmla="val f6"/>
              <a:gd name="f159" fmla="val f7"/>
              <a:gd name="f160" fmla="*/ f154 f0 1"/>
              <a:gd name="f161" fmla="+- f159 0 f157"/>
              <a:gd name="f162" fmla="+- f158 0 f157"/>
              <a:gd name="f163" fmla="*/ f160 1 f2"/>
              <a:gd name="f164" fmla="*/ f162 1 2548591"/>
              <a:gd name="f165" fmla="*/ f161 1 2555628"/>
              <a:gd name="f166" fmla="*/ 138643 f162 1"/>
              <a:gd name="f167" fmla="*/ 1 f161 1"/>
              <a:gd name="f168" fmla="*/ 163874 f162 1"/>
              <a:gd name="f169" fmla="*/ 2548463 f162 1"/>
              <a:gd name="f170" fmla="*/ 2391168 f161 1"/>
              <a:gd name="f171" fmla="*/ 2416472 f161 1"/>
              <a:gd name="f172" fmla="*/ 2548590 f162 1"/>
              <a:gd name="f173" fmla="*/ 2416600 f161 1"/>
              <a:gd name="f174" fmla="*/ 0 f162 1"/>
              <a:gd name="f175" fmla="*/ 25231 f162 1"/>
              <a:gd name="f176" fmla="*/ 2548591 f162 1"/>
              <a:gd name="f177" fmla="*/ 2530324 f161 1"/>
              <a:gd name="f178" fmla="*/ 2555628 f161 1"/>
              <a:gd name="f179" fmla="*/ 277411 f162 1"/>
              <a:gd name="f180" fmla="*/ 302642 f162 1"/>
              <a:gd name="f181" fmla="*/ 2548582 f162 1"/>
              <a:gd name="f182" fmla="*/ 2252147 f161 1"/>
              <a:gd name="f183" fmla="*/ 2277444 f161 1"/>
              <a:gd name="f184" fmla="*/ 416054 f162 1"/>
              <a:gd name="f185" fmla="*/ 441285 f162 1"/>
              <a:gd name="f186" fmla="*/ 2548589 f162 1"/>
              <a:gd name="f187" fmla="*/ 2113119 f161 1"/>
              <a:gd name="f188" fmla="*/ 2138423 f161 1"/>
              <a:gd name="f189" fmla="*/ 554698 f162 1"/>
              <a:gd name="f190" fmla="*/ 579930 f162 1"/>
              <a:gd name="f191" fmla="*/ 2548462 f162 1"/>
              <a:gd name="f192" fmla="*/ 1973963 f161 1"/>
              <a:gd name="f193" fmla="*/ 1999267 f161 1"/>
              <a:gd name="f194" fmla="*/ 1999394 f161 1"/>
              <a:gd name="f195" fmla="*/ 693468 f162 1"/>
              <a:gd name="f196" fmla="*/ 0 f161 1"/>
              <a:gd name="f197" fmla="*/ 718701 f162 1"/>
              <a:gd name="f198" fmla="*/ 2548583 f162 1"/>
              <a:gd name="f199" fmla="*/ 1834942 f161 1"/>
              <a:gd name="f200" fmla="*/ 1860239 f161 1"/>
              <a:gd name="f201" fmla="*/ 832112 f162 1"/>
              <a:gd name="f202" fmla="*/ 857340 f162 1"/>
              <a:gd name="f203" fmla="*/ 1695913 f161 1"/>
              <a:gd name="f204" fmla="*/ 1721210 f161 1"/>
              <a:gd name="f205" fmla="*/ 970758 f162 1"/>
              <a:gd name="f206" fmla="*/ 995986 f162 1"/>
              <a:gd name="f207" fmla="*/ 1556758 f161 1"/>
              <a:gd name="f208" fmla="*/ 1582062 f161 1"/>
              <a:gd name="f209" fmla="*/ 1582189 f161 1"/>
              <a:gd name="f210" fmla="*/ 1109529 f162 1"/>
              <a:gd name="f211" fmla="*/ 1134764 f162 1"/>
              <a:gd name="f212" fmla="*/ 1417736 f161 1"/>
              <a:gd name="f213" fmla="*/ 1443033 f161 1"/>
              <a:gd name="f214" fmla="*/ 1248168 f162 1"/>
              <a:gd name="f215" fmla="*/ 1273396 f162 1"/>
              <a:gd name="f216" fmla="*/ 1278708 f161 1"/>
              <a:gd name="f217" fmla="*/ 1304005 f161 1"/>
              <a:gd name="f218" fmla="*/ 1386813 f162 1"/>
              <a:gd name="f219" fmla="*/ 1412041 f162 1"/>
              <a:gd name="f220" fmla="*/ 1139552 f161 1"/>
              <a:gd name="f221" fmla="*/ 1164857 f161 1"/>
              <a:gd name="f222" fmla="*/ 1164984 f161 1"/>
              <a:gd name="f223" fmla="*/ 1525579 f162 1"/>
              <a:gd name="f224" fmla="*/ 1550814 f162 1"/>
              <a:gd name="f225" fmla="*/ 1000531 f161 1"/>
              <a:gd name="f226" fmla="*/ 1025828 f161 1"/>
              <a:gd name="f227" fmla="*/ 1664231 f162 1"/>
              <a:gd name="f228" fmla="*/ 1689459 f162 1"/>
              <a:gd name="f229" fmla="*/ 861503 f161 1"/>
              <a:gd name="f230" fmla="*/ 886800 f161 1"/>
              <a:gd name="f231" fmla="*/ 1802870 f162 1"/>
              <a:gd name="f232" fmla="*/ 1828097 f162 1"/>
              <a:gd name="f233" fmla="*/ 722347 f161 1"/>
              <a:gd name="f234" fmla="*/ 747651 f161 1"/>
              <a:gd name="f235" fmla="*/ 747778 f161 1"/>
              <a:gd name="f236" fmla="*/ 1941642 f162 1"/>
              <a:gd name="f237" fmla="*/ 1966877 f162 1"/>
              <a:gd name="f238" fmla="*/ 583321 f161 1"/>
              <a:gd name="f239" fmla="*/ 608622 f161 1"/>
              <a:gd name="f240" fmla="*/ 2080281 f162 1"/>
              <a:gd name="f241" fmla="*/ 2105508 f162 1"/>
              <a:gd name="f242" fmla="*/ 444296 f161 1"/>
              <a:gd name="f243" fmla="*/ 469597 f161 1"/>
              <a:gd name="f244" fmla="*/ 2218926 f162 1"/>
              <a:gd name="f245" fmla="*/ 2244153 f162 1"/>
              <a:gd name="f246" fmla="*/ 305270 f161 1"/>
              <a:gd name="f247" fmla="*/ 330570 f161 1"/>
              <a:gd name="f248" fmla="+- f163 0 f1"/>
              <a:gd name="f249" fmla="*/ f166 1 2548591"/>
              <a:gd name="f250" fmla="*/ f167 1 2555628"/>
              <a:gd name="f251" fmla="*/ f168 1 2548591"/>
              <a:gd name="f252" fmla="*/ f169 1 2548591"/>
              <a:gd name="f253" fmla="*/ f170 1 2555628"/>
              <a:gd name="f254" fmla="*/ f171 1 2555628"/>
              <a:gd name="f255" fmla="*/ f172 1 2548591"/>
              <a:gd name="f256" fmla="*/ f173 1 2555628"/>
              <a:gd name="f257" fmla="*/ f174 1 2548591"/>
              <a:gd name="f258" fmla="*/ f175 1 2548591"/>
              <a:gd name="f259" fmla="*/ f176 1 2548591"/>
              <a:gd name="f260" fmla="*/ f177 1 2555628"/>
              <a:gd name="f261" fmla="*/ f178 1 2555628"/>
              <a:gd name="f262" fmla="*/ f179 1 2548591"/>
              <a:gd name="f263" fmla="*/ f180 1 2548591"/>
              <a:gd name="f264" fmla="*/ f181 1 2548591"/>
              <a:gd name="f265" fmla="*/ f182 1 2555628"/>
              <a:gd name="f266" fmla="*/ f183 1 2555628"/>
              <a:gd name="f267" fmla="*/ f184 1 2548591"/>
              <a:gd name="f268" fmla="*/ f185 1 2548591"/>
              <a:gd name="f269" fmla="*/ f186 1 2548591"/>
              <a:gd name="f270" fmla="*/ f187 1 2555628"/>
              <a:gd name="f271" fmla="*/ f188 1 2555628"/>
              <a:gd name="f272" fmla="*/ f189 1 2548591"/>
              <a:gd name="f273" fmla="*/ f190 1 2548591"/>
              <a:gd name="f274" fmla="*/ f191 1 2548591"/>
              <a:gd name="f275" fmla="*/ f192 1 2555628"/>
              <a:gd name="f276" fmla="*/ f193 1 2555628"/>
              <a:gd name="f277" fmla="*/ f194 1 2555628"/>
              <a:gd name="f278" fmla="*/ f195 1 2548591"/>
              <a:gd name="f279" fmla="*/ f196 1 2555628"/>
              <a:gd name="f280" fmla="*/ f197 1 2548591"/>
              <a:gd name="f281" fmla="*/ f198 1 2548591"/>
              <a:gd name="f282" fmla="*/ f199 1 2555628"/>
              <a:gd name="f283" fmla="*/ f200 1 2555628"/>
              <a:gd name="f284" fmla="*/ f201 1 2548591"/>
              <a:gd name="f285" fmla="*/ f202 1 2548591"/>
              <a:gd name="f286" fmla="*/ f203 1 2555628"/>
              <a:gd name="f287" fmla="*/ f204 1 2555628"/>
              <a:gd name="f288" fmla="*/ f205 1 2548591"/>
              <a:gd name="f289" fmla="*/ f206 1 2548591"/>
              <a:gd name="f290" fmla="*/ f207 1 2555628"/>
              <a:gd name="f291" fmla="*/ f208 1 2555628"/>
              <a:gd name="f292" fmla="*/ f209 1 2555628"/>
              <a:gd name="f293" fmla="*/ f210 1 2548591"/>
              <a:gd name="f294" fmla="*/ f211 1 2548591"/>
              <a:gd name="f295" fmla="*/ f212 1 2555628"/>
              <a:gd name="f296" fmla="*/ f213 1 2555628"/>
              <a:gd name="f297" fmla="*/ f214 1 2548591"/>
              <a:gd name="f298" fmla="*/ f215 1 2548591"/>
              <a:gd name="f299" fmla="*/ f216 1 2555628"/>
              <a:gd name="f300" fmla="*/ f217 1 2555628"/>
              <a:gd name="f301" fmla="*/ f218 1 2548591"/>
              <a:gd name="f302" fmla="*/ f219 1 2548591"/>
              <a:gd name="f303" fmla="*/ f220 1 2555628"/>
              <a:gd name="f304" fmla="*/ f221 1 2555628"/>
              <a:gd name="f305" fmla="*/ f222 1 2555628"/>
              <a:gd name="f306" fmla="*/ f223 1 2548591"/>
              <a:gd name="f307" fmla="*/ f224 1 2548591"/>
              <a:gd name="f308" fmla="*/ f225 1 2555628"/>
              <a:gd name="f309" fmla="*/ f226 1 2555628"/>
              <a:gd name="f310" fmla="*/ f227 1 2548591"/>
              <a:gd name="f311" fmla="*/ f228 1 2548591"/>
              <a:gd name="f312" fmla="*/ f229 1 2555628"/>
              <a:gd name="f313" fmla="*/ f230 1 2555628"/>
              <a:gd name="f314" fmla="*/ f231 1 2548591"/>
              <a:gd name="f315" fmla="*/ f232 1 2548591"/>
              <a:gd name="f316" fmla="*/ f233 1 2555628"/>
              <a:gd name="f317" fmla="*/ f234 1 2555628"/>
              <a:gd name="f318" fmla="*/ f235 1 2555628"/>
              <a:gd name="f319" fmla="*/ f236 1 2548591"/>
              <a:gd name="f320" fmla="*/ f237 1 2548591"/>
              <a:gd name="f321" fmla="*/ f238 1 2555628"/>
              <a:gd name="f322" fmla="*/ f239 1 2555628"/>
              <a:gd name="f323" fmla="*/ f240 1 2548591"/>
              <a:gd name="f324" fmla="*/ f241 1 2548591"/>
              <a:gd name="f325" fmla="*/ f242 1 2555628"/>
              <a:gd name="f326" fmla="*/ f243 1 2555628"/>
              <a:gd name="f327" fmla="*/ f244 1 2548591"/>
              <a:gd name="f328" fmla="*/ f245 1 2548591"/>
              <a:gd name="f329" fmla="*/ f246 1 2555628"/>
              <a:gd name="f330" fmla="*/ f247 1 2555628"/>
              <a:gd name="f331" fmla="*/ f157 1 f164"/>
              <a:gd name="f332" fmla="*/ f158 1 f164"/>
              <a:gd name="f333" fmla="*/ f157 1 f165"/>
              <a:gd name="f334" fmla="*/ f159 1 f165"/>
              <a:gd name="f335" fmla="*/ f249 1 f164"/>
              <a:gd name="f336" fmla="*/ f250 1 f165"/>
              <a:gd name="f337" fmla="*/ f251 1 f164"/>
              <a:gd name="f338" fmla="*/ f252 1 f164"/>
              <a:gd name="f339" fmla="*/ f253 1 f165"/>
              <a:gd name="f340" fmla="*/ f254 1 f165"/>
              <a:gd name="f341" fmla="*/ f255 1 f164"/>
              <a:gd name="f342" fmla="*/ f256 1 f165"/>
              <a:gd name="f343" fmla="*/ f257 1 f164"/>
              <a:gd name="f344" fmla="*/ f258 1 f164"/>
              <a:gd name="f345" fmla="*/ f259 1 f164"/>
              <a:gd name="f346" fmla="*/ f260 1 f165"/>
              <a:gd name="f347" fmla="*/ f261 1 f165"/>
              <a:gd name="f348" fmla="*/ f262 1 f164"/>
              <a:gd name="f349" fmla="*/ f263 1 f164"/>
              <a:gd name="f350" fmla="*/ f264 1 f164"/>
              <a:gd name="f351" fmla="*/ f265 1 f165"/>
              <a:gd name="f352" fmla="*/ f266 1 f165"/>
              <a:gd name="f353" fmla="*/ f267 1 f164"/>
              <a:gd name="f354" fmla="*/ f268 1 f164"/>
              <a:gd name="f355" fmla="*/ f269 1 f164"/>
              <a:gd name="f356" fmla="*/ f270 1 f165"/>
              <a:gd name="f357" fmla="*/ f271 1 f165"/>
              <a:gd name="f358" fmla="*/ f272 1 f164"/>
              <a:gd name="f359" fmla="*/ f273 1 f164"/>
              <a:gd name="f360" fmla="*/ f274 1 f164"/>
              <a:gd name="f361" fmla="*/ f275 1 f165"/>
              <a:gd name="f362" fmla="*/ f276 1 f165"/>
              <a:gd name="f363" fmla="*/ f277 1 f165"/>
              <a:gd name="f364" fmla="*/ f278 1 f164"/>
              <a:gd name="f365" fmla="*/ f279 1 f165"/>
              <a:gd name="f366" fmla="*/ f280 1 f164"/>
              <a:gd name="f367" fmla="*/ f281 1 f164"/>
              <a:gd name="f368" fmla="*/ f282 1 f165"/>
              <a:gd name="f369" fmla="*/ f283 1 f165"/>
              <a:gd name="f370" fmla="*/ f284 1 f164"/>
              <a:gd name="f371" fmla="*/ f285 1 f164"/>
              <a:gd name="f372" fmla="*/ f286 1 f165"/>
              <a:gd name="f373" fmla="*/ f287 1 f165"/>
              <a:gd name="f374" fmla="*/ f288 1 f164"/>
              <a:gd name="f375" fmla="*/ f289 1 f164"/>
              <a:gd name="f376" fmla="*/ f290 1 f165"/>
              <a:gd name="f377" fmla="*/ f291 1 f165"/>
              <a:gd name="f378" fmla="*/ f292 1 f165"/>
              <a:gd name="f379" fmla="*/ f293 1 f164"/>
              <a:gd name="f380" fmla="*/ f294 1 f164"/>
              <a:gd name="f381" fmla="*/ f295 1 f165"/>
              <a:gd name="f382" fmla="*/ f296 1 f165"/>
              <a:gd name="f383" fmla="*/ f297 1 f164"/>
              <a:gd name="f384" fmla="*/ f298 1 f164"/>
              <a:gd name="f385" fmla="*/ f299 1 f165"/>
              <a:gd name="f386" fmla="*/ f300 1 f165"/>
              <a:gd name="f387" fmla="*/ f301 1 f164"/>
              <a:gd name="f388" fmla="*/ f302 1 f164"/>
              <a:gd name="f389" fmla="*/ f303 1 f165"/>
              <a:gd name="f390" fmla="*/ f304 1 f165"/>
              <a:gd name="f391" fmla="*/ f305 1 f165"/>
              <a:gd name="f392" fmla="*/ f306 1 f164"/>
              <a:gd name="f393" fmla="*/ f307 1 f164"/>
              <a:gd name="f394" fmla="*/ f308 1 f165"/>
              <a:gd name="f395" fmla="*/ f309 1 f165"/>
              <a:gd name="f396" fmla="*/ f310 1 f164"/>
              <a:gd name="f397" fmla="*/ f311 1 f164"/>
              <a:gd name="f398" fmla="*/ f312 1 f165"/>
              <a:gd name="f399" fmla="*/ f313 1 f165"/>
              <a:gd name="f400" fmla="*/ f314 1 f164"/>
              <a:gd name="f401" fmla="*/ f315 1 f164"/>
              <a:gd name="f402" fmla="*/ f316 1 f165"/>
              <a:gd name="f403" fmla="*/ f317 1 f165"/>
              <a:gd name="f404" fmla="*/ f318 1 f165"/>
              <a:gd name="f405" fmla="*/ f319 1 f164"/>
              <a:gd name="f406" fmla="*/ f320 1 f164"/>
              <a:gd name="f407" fmla="*/ f321 1 f165"/>
              <a:gd name="f408" fmla="*/ f322 1 f165"/>
              <a:gd name="f409" fmla="*/ f323 1 f164"/>
              <a:gd name="f410" fmla="*/ f324 1 f164"/>
              <a:gd name="f411" fmla="*/ f325 1 f165"/>
              <a:gd name="f412" fmla="*/ f326 1 f165"/>
              <a:gd name="f413" fmla="*/ f327 1 f164"/>
              <a:gd name="f414" fmla="*/ f328 1 f164"/>
              <a:gd name="f415" fmla="*/ f329 1 f165"/>
              <a:gd name="f416" fmla="*/ f330 1 f165"/>
              <a:gd name="f417" fmla="*/ f331 f155 1"/>
              <a:gd name="f418" fmla="*/ f332 f155 1"/>
              <a:gd name="f419" fmla="*/ f334 f156 1"/>
              <a:gd name="f420" fmla="*/ f333 f156 1"/>
              <a:gd name="f421" fmla="*/ f335 f155 1"/>
              <a:gd name="f422" fmla="*/ f336 f156 1"/>
              <a:gd name="f423" fmla="*/ f337 f155 1"/>
              <a:gd name="f424" fmla="*/ f338 f155 1"/>
              <a:gd name="f425" fmla="*/ f339 f156 1"/>
              <a:gd name="f426" fmla="*/ f340 f156 1"/>
              <a:gd name="f427" fmla="*/ f341 f155 1"/>
              <a:gd name="f428" fmla="*/ f342 f156 1"/>
              <a:gd name="f429" fmla="*/ f343 f155 1"/>
              <a:gd name="f430" fmla="*/ f344 f155 1"/>
              <a:gd name="f431" fmla="*/ f345 f155 1"/>
              <a:gd name="f432" fmla="*/ f346 f156 1"/>
              <a:gd name="f433" fmla="*/ f347 f156 1"/>
              <a:gd name="f434" fmla="*/ f348 f155 1"/>
              <a:gd name="f435" fmla="*/ f349 f155 1"/>
              <a:gd name="f436" fmla="*/ f350 f155 1"/>
              <a:gd name="f437" fmla="*/ f351 f156 1"/>
              <a:gd name="f438" fmla="*/ f352 f156 1"/>
              <a:gd name="f439" fmla="*/ f353 f155 1"/>
              <a:gd name="f440" fmla="*/ f354 f155 1"/>
              <a:gd name="f441" fmla="*/ f355 f155 1"/>
              <a:gd name="f442" fmla="*/ f356 f156 1"/>
              <a:gd name="f443" fmla="*/ f357 f156 1"/>
              <a:gd name="f444" fmla="*/ f358 f155 1"/>
              <a:gd name="f445" fmla="*/ f359 f155 1"/>
              <a:gd name="f446" fmla="*/ f360 f155 1"/>
              <a:gd name="f447" fmla="*/ f361 f156 1"/>
              <a:gd name="f448" fmla="*/ f362 f156 1"/>
              <a:gd name="f449" fmla="*/ f363 f156 1"/>
              <a:gd name="f450" fmla="*/ f364 f155 1"/>
              <a:gd name="f451" fmla="*/ f365 f156 1"/>
              <a:gd name="f452" fmla="*/ f366 f155 1"/>
              <a:gd name="f453" fmla="*/ f367 f155 1"/>
              <a:gd name="f454" fmla="*/ f368 f156 1"/>
              <a:gd name="f455" fmla="*/ f369 f156 1"/>
              <a:gd name="f456" fmla="*/ f370 f155 1"/>
              <a:gd name="f457" fmla="*/ f371 f155 1"/>
              <a:gd name="f458" fmla="*/ f372 f156 1"/>
              <a:gd name="f459" fmla="*/ f373 f156 1"/>
              <a:gd name="f460" fmla="*/ f374 f155 1"/>
              <a:gd name="f461" fmla="*/ f375 f155 1"/>
              <a:gd name="f462" fmla="*/ f376 f156 1"/>
              <a:gd name="f463" fmla="*/ f377 f156 1"/>
              <a:gd name="f464" fmla="*/ f378 f156 1"/>
              <a:gd name="f465" fmla="*/ f379 f155 1"/>
              <a:gd name="f466" fmla="*/ f380 f155 1"/>
              <a:gd name="f467" fmla="*/ f381 f156 1"/>
              <a:gd name="f468" fmla="*/ f382 f156 1"/>
              <a:gd name="f469" fmla="*/ f383 f155 1"/>
              <a:gd name="f470" fmla="*/ f384 f155 1"/>
              <a:gd name="f471" fmla="*/ f385 f156 1"/>
              <a:gd name="f472" fmla="*/ f386 f156 1"/>
              <a:gd name="f473" fmla="*/ f387 f155 1"/>
              <a:gd name="f474" fmla="*/ f388 f155 1"/>
              <a:gd name="f475" fmla="*/ f389 f156 1"/>
              <a:gd name="f476" fmla="*/ f390 f156 1"/>
              <a:gd name="f477" fmla="*/ f391 f156 1"/>
              <a:gd name="f478" fmla="*/ f392 f155 1"/>
              <a:gd name="f479" fmla="*/ f393 f155 1"/>
              <a:gd name="f480" fmla="*/ f394 f156 1"/>
              <a:gd name="f481" fmla="*/ f395 f156 1"/>
              <a:gd name="f482" fmla="*/ f396 f155 1"/>
              <a:gd name="f483" fmla="*/ f397 f155 1"/>
              <a:gd name="f484" fmla="*/ f398 f156 1"/>
              <a:gd name="f485" fmla="*/ f399 f156 1"/>
              <a:gd name="f486" fmla="*/ f400 f155 1"/>
              <a:gd name="f487" fmla="*/ f401 f155 1"/>
              <a:gd name="f488" fmla="*/ f402 f156 1"/>
              <a:gd name="f489" fmla="*/ f403 f156 1"/>
              <a:gd name="f490" fmla="*/ f404 f156 1"/>
              <a:gd name="f491" fmla="*/ f405 f155 1"/>
              <a:gd name="f492" fmla="*/ f406 f155 1"/>
              <a:gd name="f493" fmla="*/ f407 f156 1"/>
              <a:gd name="f494" fmla="*/ f408 f156 1"/>
              <a:gd name="f495" fmla="*/ f409 f155 1"/>
              <a:gd name="f496" fmla="*/ f410 f155 1"/>
              <a:gd name="f497" fmla="*/ f411 f156 1"/>
              <a:gd name="f498" fmla="*/ f412 f156 1"/>
              <a:gd name="f499" fmla="*/ f413 f155 1"/>
              <a:gd name="f500" fmla="*/ f414 f155 1"/>
              <a:gd name="f501" fmla="*/ f415 f156 1"/>
              <a:gd name="f502" fmla="*/ f416 f156 1"/>
            </a:gdLst>
            <a:ahLst/>
            <a:cxnLst>
              <a:cxn ang="3cd4">
                <a:pos x="hc" y="t"/>
              </a:cxn>
              <a:cxn ang="0">
                <a:pos x="r" y="vc"/>
              </a:cxn>
              <a:cxn ang="cd4">
                <a:pos x="hc" y="b"/>
              </a:cxn>
              <a:cxn ang="cd2">
                <a:pos x="l" y="vc"/>
              </a:cxn>
              <a:cxn ang="f248">
                <a:pos x="f421" y="f422"/>
              </a:cxn>
              <a:cxn ang="f248">
                <a:pos x="f423" y="f422"/>
              </a:cxn>
              <a:cxn ang="f248">
                <a:pos x="f424" y="f425"/>
              </a:cxn>
              <a:cxn ang="f248">
                <a:pos x="f424" y="f426"/>
              </a:cxn>
              <a:cxn ang="f248">
                <a:pos x="f427" y="f428"/>
              </a:cxn>
              <a:cxn ang="f248">
                <a:pos x="f421" y="f422"/>
              </a:cxn>
              <a:cxn ang="f248">
                <a:pos x="f429" y="f422"/>
              </a:cxn>
              <a:cxn ang="f248">
                <a:pos x="f430" y="f422"/>
              </a:cxn>
              <a:cxn ang="f248">
                <a:pos x="f431" y="f432"/>
              </a:cxn>
              <a:cxn ang="f248">
                <a:pos x="f431" y="f433"/>
              </a:cxn>
              <a:cxn ang="f248">
                <a:pos x="f429" y="f422"/>
              </a:cxn>
              <a:cxn ang="f248">
                <a:pos x="f434" y="f422"/>
              </a:cxn>
              <a:cxn ang="f248">
                <a:pos x="f435" y="f422"/>
              </a:cxn>
              <a:cxn ang="f248">
                <a:pos x="f436" y="f437"/>
              </a:cxn>
              <a:cxn ang="f248">
                <a:pos x="f436" y="f438"/>
              </a:cxn>
              <a:cxn ang="f248">
                <a:pos x="f434" y="f422"/>
              </a:cxn>
              <a:cxn ang="f248">
                <a:pos x="f439" y="f422"/>
              </a:cxn>
              <a:cxn ang="f248">
                <a:pos x="f440" y="f422"/>
              </a:cxn>
              <a:cxn ang="f248">
                <a:pos x="f441" y="f442"/>
              </a:cxn>
              <a:cxn ang="f248">
                <a:pos x="f441" y="f443"/>
              </a:cxn>
              <a:cxn ang="f248">
                <a:pos x="f439" y="f422"/>
              </a:cxn>
              <a:cxn ang="f248">
                <a:pos x="f444" y="f422"/>
              </a:cxn>
              <a:cxn ang="f248">
                <a:pos x="f445" y="f422"/>
              </a:cxn>
              <a:cxn ang="f248">
                <a:pos x="f446" y="f447"/>
              </a:cxn>
              <a:cxn ang="f248">
                <a:pos x="f446" y="f448"/>
              </a:cxn>
              <a:cxn ang="f248">
                <a:pos x="f441" y="f449"/>
              </a:cxn>
              <a:cxn ang="f248">
                <a:pos x="f444" y="f422"/>
              </a:cxn>
              <a:cxn ang="f248">
                <a:pos x="f450" y="f451"/>
              </a:cxn>
              <a:cxn ang="f248">
                <a:pos x="f452" y="f451"/>
              </a:cxn>
              <a:cxn ang="f248">
                <a:pos x="f453" y="f454"/>
              </a:cxn>
              <a:cxn ang="f248">
                <a:pos x="f453" y="f455"/>
              </a:cxn>
              <a:cxn ang="f248">
                <a:pos x="f450" y="f451"/>
              </a:cxn>
              <a:cxn ang="f248">
                <a:pos x="f456" y="f451"/>
              </a:cxn>
              <a:cxn ang="f248">
                <a:pos x="f457" y="f451"/>
              </a:cxn>
              <a:cxn ang="f248">
                <a:pos x="f436" y="f458"/>
              </a:cxn>
              <a:cxn ang="f248">
                <a:pos x="f436" y="f459"/>
              </a:cxn>
              <a:cxn ang="f248">
                <a:pos x="f456" y="f451"/>
              </a:cxn>
              <a:cxn ang="f248">
                <a:pos x="f460" y="f451"/>
              </a:cxn>
              <a:cxn ang="f248">
                <a:pos x="f461" y="f451"/>
              </a:cxn>
              <a:cxn ang="f248">
                <a:pos x="f424" y="f462"/>
              </a:cxn>
              <a:cxn ang="f248">
                <a:pos x="f424" y="f463"/>
              </a:cxn>
              <a:cxn ang="f248">
                <a:pos x="f427" y="f464"/>
              </a:cxn>
              <a:cxn ang="f248">
                <a:pos x="f460" y="f451"/>
              </a:cxn>
              <a:cxn ang="f248">
                <a:pos x="f465" y="f451"/>
              </a:cxn>
              <a:cxn ang="f248">
                <a:pos x="f466" y="f451"/>
              </a:cxn>
              <a:cxn ang="f248">
                <a:pos x="f441" y="f467"/>
              </a:cxn>
              <a:cxn ang="f248">
                <a:pos x="f441" y="f468"/>
              </a:cxn>
              <a:cxn ang="f248">
                <a:pos x="f465" y="f451"/>
              </a:cxn>
              <a:cxn ang="f248">
                <a:pos x="f469" y="f451"/>
              </a:cxn>
              <a:cxn ang="f248">
                <a:pos x="f470" y="f451"/>
              </a:cxn>
              <a:cxn ang="f248">
                <a:pos x="f453" y="f471"/>
              </a:cxn>
              <a:cxn ang="f248">
                <a:pos x="f453" y="f472"/>
              </a:cxn>
              <a:cxn ang="f248">
                <a:pos x="f469" y="f451"/>
              </a:cxn>
              <a:cxn ang="f248">
                <a:pos x="f473" y="f451"/>
              </a:cxn>
              <a:cxn ang="f248">
                <a:pos x="f474" y="f451"/>
              </a:cxn>
              <a:cxn ang="f248">
                <a:pos x="f441" y="f475"/>
              </a:cxn>
              <a:cxn ang="f248">
                <a:pos x="f441" y="f476"/>
              </a:cxn>
              <a:cxn ang="f248">
                <a:pos x="f441" y="f477"/>
              </a:cxn>
              <a:cxn ang="f248">
                <a:pos x="f473" y="f451"/>
              </a:cxn>
              <a:cxn ang="f248">
                <a:pos x="f478" y="f451"/>
              </a:cxn>
              <a:cxn ang="f248">
                <a:pos x="f479" y="f451"/>
              </a:cxn>
              <a:cxn ang="f248">
                <a:pos x="f453" y="f480"/>
              </a:cxn>
              <a:cxn ang="f248">
                <a:pos x="f453" y="f481"/>
              </a:cxn>
              <a:cxn ang="f248">
                <a:pos x="f478" y="f451"/>
              </a:cxn>
              <a:cxn ang="f248">
                <a:pos x="f482" y="f451"/>
              </a:cxn>
              <a:cxn ang="f248">
                <a:pos x="f483" y="f451"/>
              </a:cxn>
              <a:cxn ang="f248">
                <a:pos x="f441" y="f484"/>
              </a:cxn>
              <a:cxn ang="f248">
                <a:pos x="f441" y="f485"/>
              </a:cxn>
              <a:cxn ang="f248">
                <a:pos x="f482" y="f451"/>
              </a:cxn>
              <a:cxn ang="f248">
                <a:pos x="f486" y="f451"/>
              </a:cxn>
              <a:cxn ang="f248">
                <a:pos x="f487" y="f451"/>
              </a:cxn>
              <a:cxn ang="f248">
                <a:pos x="f453" y="f488"/>
              </a:cxn>
              <a:cxn ang="f248">
                <a:pos x="f453" y="f489"/>
              </a:cxn>
              <a:cxn ang="f248">
                <a:pos x="f453" y="f490"/>
              </a:cxn>
              <a:cxn ang="f248">
                <a:pos x="f486" y="f451"/>
              </a:cxn>
              <a:cxn ang="f248">
                <a:pos x="f491" y="f451"/>
              </a:cxn>
              <a:cxn ang="f248">
                <a:pos x="f492" y="f451"/>
              </a:cxn>
              <a:cxn ang="f248">
                <a:pos x="f441" y="f493"/>
              </a:cxn>
              <a:cxn ang="f248">
                <a:pos x="f441" y="f494"/>
              </a:cxn>
              <a:cxn ang="f248">
                <a:pos x="f491" y="f451"/>
              </a:cxn>
              <a:cxn ang="f248">
                <a:pos x="f495" y="f451"/>
              </a:cxn>
              <a:cxn ang="f248">
                <a:pos x="f496" y="f451"/>
              </a:cxn>
              <a:cxn ang="f248">
                <a:pos x="f436" y="f497"/>
              </a:cxn>
              <a:cxn ang="f248">
                <a:pos x="f436" y="f498"/>
              </a:cxn>
              <a:cxn ang="f248">
                <a:pos x="f495" y="f451"/>
              </a:cxn>
              <a:cxn ang="f248">
                <a:pos x="f499" y="f451"/>
              </a:cxn>
              <a:cxn ang="f248">
                <a:pos x="f500" y="f451"/>
              </a:cxn>
              <a:cxn ang="f248">
                <a:pos x="f436" y="f501"/>
              </a:cxn>
              <a:cxn ang="f248">
                <a:pos x="f436" y="f502"/>
              </a:cxn>
              <a:cxn ang="f248">
                <a:pos x="f499" y="f451"/>
              </a:cxn>
            </a:cxnLst>
            <a:rect l="f417" t="f420" r="f418" b="f419"/>
            <a:pathLst>
              <a:path w="2548591" h="2555628">
                <a:moveTo>
                  <a:pt x="f8" y="f9"/>
                </a:moveTo>
                <a:lnTo>
                  <a:pt x="f10" y="f9"/>
                </a:lnTo>
                <a:cubicBezTo>
                  <a:pt x="f10" y="f11"/>
                  <a:pt x="f12" y="f13"/>
                  <a:pt x="f14" y="f13"/>
                </a:cubicBezTo>
                <a:lnTo>
                  <a:pt x="f14" y="f15"/>
                </a:lnTo>
                <a:lnTo>
                  <a:pt x="f16" y="f17"/>
                </a:lnTo>
                <a:cubicBezTo>
                  <a:pt x="f18" y="f17"/>
                  <a:pt x="f8" y="f19"/>
                  <a:pt x="f8" y="f9"/>
                </a:cubicBezTo>
                <a:close/>
                <a:moveTo>
                  <a:pt x="f5" y="f9"/>
                </a:moveTo>
                <a:lnTo>
                  <a:pt x="f20" y="f9"/>
                </a:lnTo>
                <a:cubicBezTo>
                  <a:pt x="f20" y="f21"/>
                  <a:pt x="f22" y="f23"/>
                  <a:pt x="f6" y="f23"/>
                </a:cubicBezTo>
                <a:lnTo>
                  <a:pt x="f6" y="f7"/>
                </a:lnTo>
                <a:cubicBezTo>
                  <a:pt x="f24" y="f7"/>
                  <a:pt x="f5" y="f25"/>
                  <a:pt x="f5" y="f9"/>
                </a:cubicBezTo>
                <a:close/>
                <a:moveTo>
                  <a:pt x="f26" y="f9"/>
                </a:moveTo>
                <a:lnTo>
                  <a:pt x="f27" y="f9"/>
                </a:lnTo>
                <a:cubicBezTo>
                  <a:pt x="f27" y="f28"/>
                  <a:pt x="f29" y="f30"/>
                  <a:pt x="f31" y="f30"/>
                </a:cubicBezTo>
                <a:lnTo>
                  <a:pt x="f31" y="f32"/>
                </a:lnTo>
                <a:cubicBezTo>
                  <a:pt x="f33" y="f32"/>
                  <a:pt x="f26" y="f34"/>
                  <a:pt x="f26" y="f9"/>
                </a:cubicBezTo>
                <a:close/>
                <a:moveTo>
                  <a:pt x="f35" y="f9"/>
                </a:moveTo>
                <a:lnTo>
                  <a:pt x="f36" y="f9"/>
                </a:lnTo>
                <a:cubicBezTo>
                  <a:pt x="f36" y="f37"/>
                  <a:pt x="f38" y="f39"/>
                  <a:pt x="f40" y="f39"/>
                </a:cubicBezTo>
                <a:lnTo>
                  <a:pt x="f40" y="f41"/>
                </a:lnTo>
                <a:cubicBezTo>
                  <a:pt x="f42" y="f41"/>
                  <a:pt x="f35" y="f43"/>
                  <a:pt x="f35" y="f9"/>
                </a:cubicBezTo>
                <a:close/>
                <a:moveTo>
                  <a:pt x="f44" y="f9"/>
                </a:moveTo>
                <a:lnTo>
                  <a:pt x="f45" y="f9"/>
                </a:lnTo>
                <a:cubicBezTo>
                  <a:pt x="f45" y="f46"/>
                  <a:pt x="f47" y="f48"/>
                  <a:pt x="f49" y="f48"/>
                </a:cubicBezTo>
                <a:lnTo>
                  <a:pt x="f49" y="f50"/>
                </a:lnTo>
                <a:lnTo>
                  <a:pt x="f40" y="f51"/>
                </a:lnTo>
                <a:cubicBezTo>
                  <a:pt x="f52" y="f51"/>
                  <a:pt x="f44" y="f53"/>
                  <a:pt x="f44" y="f9"/>
                </a:cubicBezTo>
                <a:close/>
                <a:moveTo>
                  <a:pt x="f54" y="f5"/>
                </a:moveTo>
                <a:lnTo>
                  <a:pt x="f55" y="f5"/>
                </a:lnTo>
                <a:cubicBezTo>
                  <a:pt x="f55" y="f56"/>
                  <a:pt x="f57" y="f58"/>
                  <a:pt x="f59" y="f58"/>
                </a:cubicBezTo>
                <a:lnTo>
                  <a:pt x="f59" y="f60"/>
                </a:lnTo>
                <a:cubicBezTo>
                  <a:pt x="f61" y="f60"/>
                  <a:pt x="f54" y="f62"/>
                  <a:pt x="f54" y="f5"/>
                </a:cubicBezTo>
                <a:close/>
                <a:moveTo>
                  <a:pt x="f63" y="f5"/>
                </a:moveTo>
                <a:lnTo>
                  <a:pt x="f64" y="f5"/>
                </a:lnTo>
                <a:cubicBezTo>
                  <a:pt x="f64" y="f65"/>
                  <a:pt x="f66" y="f67"/>
                  <a:pt x="f31" y="f67"/>
                </a:cubicBezTo>
                <a:lnTo>
                  <a:pt x="f31" y="f68"/>
                </a:lnTo>
                <a:cubicBezTo>
                  <a:pt x="f69" y="f68"/>
                  <a:pt x="f63" y="f70"/>
                  <a:pt x="f63" y="f5"/>
                </a:cubicBezTo>
                <a:close/>
                <a:moveTo>
                  <a:pt x="f71" y="f5"/>
                </a:moveTo>
                <a:lnTo>
                  <a:pt x="f72" y="f5"/>
                </a:lnTo>
                <a:cubicBezTo>
                  <a:pt x="f72" y="f73"/>
                  <a:pt x="f74" y="f75"/>
                  <a:pt x="f14" y="f75"/>
                </a:cubicBezTo>
                <a:lnTo>
                  <a:pt x="f14" y="f76"/>
                </a:lnTo>
                <a:lnTo>
                  <a:pt x="f16" y="f77"/>
                </a:lnTo>
                <a:cubicBezTo>
                  <a:pt x="f78" y="f77"/>
                  <a:pt x="f71" y="f79"/>
                  <a:pt x="f71" y="f5"/>
                </a:cubicBezTo>
                <a:close/>
                <a:moveTo>
                  <a:pt x="f80" y="f5"/>
                </a:moveTo>
                <a:lnTo>
                  <a:pt x="f81" y="f5"/>
                </a:lnTo>
                <a:cubicBezTo>
                  <a:pt x="f81" y="f82"/>
                  <a:pt x="f83" y="f84"/>
                  <a:pt x="f40" y="f84"/>
                </a:cubicBezTo>
                <a:lnTo>
                  <a:pt x="f40" y="f85"/>
                </a:lnTo>
                <a:cubicBezTo>
                  <a:pt x="f86" y="f85"/>
                  <a:pt x="f80" y="f87"/>
                  <a:pt x="f80" y="f5"/>
                </a:cubicBezTo>
                <a:close/>
                <a:moveTo>
                  <a:pt x="f88" y="f5"/>
                </a:moveTo>
                <a:lnTo>
                  <a:pt x="f89" y="f5"/>
                </a:lnTo>
                <a:cubicBezTo>
                  <a:pt x="f89" y="f90"/>
                  <a:pt x="f91" y="f92"/>
                  <a:pt x="f59" y="f92"/>
                </a:cubicBezTo>
                <a:lnTo>
                  <a:pt x="f59" y="f93"/>
                </a:lnTo>
                <a:cubicBezTo>
                  <a:pt x="f94" y="f93"/>
                  <a:pt x="f88" y="f95"/>
                  <a:pt x="f88" y="f5"/>
                </a:cubicBezTo>
                <a:close/>
                <a:moveTo>
                  <a:pt x="f96" y="f5"/>
                </a:moveTo>
                <a:lnTo>
                  <a:pt x="f97" y="f5"/>
                </a:lnTo>
                <a:cubicBezTo>
                  <a:pt x="f97" y="f98"/>
                  <a:pt x="f99" y="f100"/>
                  <a:pt x="f40" y="f100"/>
                </a:cubicBezTo>
                <a:lnTo>
                  <a:pt x="f40" y="f101"/>
                </a:lnTo>
                <a:lnTo>
                  <a:pt x="f40" y="f102"/>
                </a:lnTo>
                <a:cubicBezTo>
                  <a:pt x="f103" y="f102"/>
                  <a:pt x="f96" y="f104"/>
                  <a:pt x="f96" y="f5"/>
                </a:cubicBezTo>
                <a:close/>
                <a:moveTo>
                  <a:pt x="f105" y="f5"/>
                </a:moveTo>
                <a:lnTo>
                  <a:pt x="f106" y="f5"/>
                </a:lnTo>
                <a:cubicBezTo>
                  <a:pt x="f106" y="f107"/>
                  <a:pt x="f108" y="f109"/>
                  <a:pt x="f59" y="f109"/>
                </a:cubicBezTo>
                <a:lnTo>
                  <a:pt x="f59" y="f110"/>
                </a:lnTo>
                <a:cubicBezTo>
                  <a:pt x="f111" y="f110"/>
                  <a:pt x="f105" y="f112"/>
                  <a:pt x="f105" y="f5"/>
                </a:cubicBezTo>
                <a:close/>
                <a:moveTo>
                  <a:pt x="f113" y="f5"/>
                </a:moveTo>
                <a:lnTo>
                  <a:pt x="f114" y="f5"/>
                </a:lnTo>
                <a:cubicBezTo>
                  <a:pt x="f114" y="f115"/>
                  <a:pt x="f116" y="f117"/>
                  <a:pt x="f40" y="f117"/>
                </a:cubicBezTo>
                <a:lnTo>
                  <a:pt x="f40" y="f118"/>
                </a:lnTo>
                <a:cubicBezTo>
                  <a:pt x="f119" y="f118"/>
                  <a:pt x="f113" y="f120"/>
                  <a:pt x="f113" y="f5"/>
                </a:cubicBezTo>
                <a:close/>
                <a:moveTo>
                  <a:pt x="f121" y="f5"/>
                </a:moveTo>
                <a:lnTo>
                  <a:pt x="f122" y="f5"/>
                </a:lnTo>
                <a:cubicBezTo>
                  <a:pt x="f122" y="f123"/>
                  <a:pt x="f124" y="f125"/>
                  <a:pt x="f59" y="f125"/>
                </a:cubicBezTo>
                <a:lnTo>
                  <a:pt x="f59" y="f126"/>
                </a:lnTo>
                <a:lnTo>
                  <a:pt x="f59" y="f127"/>
                </a:lnTo>
                <a:cubicBezTo>
                  <a:pt x="f128" y="f127"/>
                  <a:pt x="f121" y="f129"/>
                  <a:pt x="f121" y="f5"/>
                </a:cubicBezTo>
                <a:close/>
                <a:moveTo>
                  <a:pt x="f130" y="f5"/>
                </a:moveTo>
                <a:lnTo>
                  <a:pt x="f131" y="f5"/>
                </a:lnTo>
                <a:cubicBezTo>
                  <a:pt x="f131" y="f132"/>
                  <a:pt x="f133" y="f134"/>
                  <a:pt x="f40" y="f134"/>
                </a:cubicBezTo>
                <a:lnTo>
                  <a:pt x="f40" y="f135"/>
                </a:lnTo>
                <a:cubicBezTo>
                  <a:pt x="f136" y="f135"/>
                  <a:pt x="f130" y="f137"/>
                  <a:pt x="f130" y="f5"/>
                </a:cubicBezTo>
                <a:close/>
                <a:moveTo>
                  <a:pt x="f138" y="f5"/>
                </a:moveTo>
                <a:lnTo>
                  <a:pt x="f139" y="f5"/>
                </a:lnTo>
                <a:cubicBezTo>
                  <a:pt x="f139" y="f140"/>
                  <a:pt x="f141" y="f142"/>
                  <a:pt x="f31" y="f142"/>
                </a:cubicBezTo>
                <a:lnTo>
                  <a:pt x="f31" y="f143"/>
                </a:lnTo>
                <a:cubicBezTo>
                  <a:pt x="f144" y="f143"/>
                  <a:pt x="f138" y="f145"/>
                  <a:pt x="f138" y="f5"/>
                </a:cubicBezTo>
                <a:close/>
                <a:moveTo>
                  <a:pt x="f146" y="f5"/>
                </a:moveTo>
                <a:lnTo>
                  <a:pt x="f147" y="f5"/>
                </a:lnTo>
                <a:cubicBezTo>
                  <a:pt x="f147" y="f148"/>
                  <a:pt x="f149" y="f150"/>
                  <a:pt x="f31" y="f150"/>
                </a:cubicBezTo>
                <a:lnTo>
                  <a:pt x="f31" y="f151"/>
                </a:lnTo>
                <a:cubicBezTo>
                  <a:pt x="f152" y="f151"/>
                  <a:pt x="f146" y="f153"/>
                  <a:pt x="f146" y="f5"/>
                </a:cubicBezTo>
                <a:close/>
              </a:path>
            </a:pathLst>
          </a:custGeom>
          <a:solidFill>
            <a:srgbClr val="FDFAF6"/>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4" name="Freeform 70">
            <a:extLst>
              <a:ext uri="{FF2B5EF4-FFF2-40B4-BE49-F238E27FC236}">
                <a16:creationId xmlns:a16="http://schemas.microsoft.com/office/drawing/2014/main" id="{5C6A49E0-B56F-C0F9-67DF-AB95D7D0CAD2}"/>
              </a:ext>
              <a:ext uri="{C183D7F6-B498-43B3-948B-1728B52AA6E4}">
                <adec:decorative xmlns:adec="http://schemas.microsoft.com/office/drawing/2017/decorative" val="1"/>
              </a:ext>
            </a:extLst>
          </p:cNvPr>
          <p:cNvSpPr/>
          <p:nvPr/>
        </p:nvSpPr>
        <p:spPr>
          <a:xfrm rot="16199987" flipH="1">
            <a:off x="-9391" y="4308470"/>
            <a:ext cx="2550983" cy="2560438"/>
          </a:xfrm>
          <a:custGeom>
            <a:avLst/>
            <a:gdLst>
              <a:gd name="f0" fmla="val 10800000"/>
              <a:gd name="f1" fmla="val 5400000"/>
              <a:gd name="f2" fmla="val 180"/>
              <a:gd name="f3" fmla="val w"/>
              <a:gd name="f4" fmla="val h"/>
              <a:gd name="f5" fmla="val 0"/>
              <a:gd name="f6" fmla="val 1079"/>
              <a:gd name="f7" fmla="val 1083"/>
              <a:gd name="f8" fmla="+- 0 0 -90"/>
              <a:gd name="f9" fmla="*/ f3 1 1079"/>
              <a:gd name="f10" fmla="*/ f4 1 1083"/>
              <a:gd name="f11" fmla="val f5"/>
              <a:gd name="f12" fmla="val f6"/>
              <a:gd name="f13" fmla="val f7"/>
              <a:gd name="f14" fmla="*/ f8 f0 1"/>
              <a:gd name="f15" fmla="+- f13 0 f11"/>
              <a:gd name="f16" fmla="+- f12 0 f11"/>
              <a:gd name="f17" fmla="*/ f14 1 f2"/>
              <a:gd name="f18" fmla="*/ f16 1 1079"/>
              <a:gd name="f19" fmla="*/ f15 1 1083"/>
              <a:gd name="f20" fmla="*/ 0 f16 1"/>
              <a:gd name="f21" fmla="*/ 1083 f15 1"/>
              <a:gd name="f22" fmla="*/ 1079 f16 1"/>
              <a:gd name="f23" fmla="*/ 0 f15 1"/>
              <a:gd name="f24" fmla="+- f17 0 f1"/>
              <a:gd name="f25" fmla="*/ f20 1 1079"/>
              <a:gd name="f26" fmla="*/ f21 1 1083"/>
              <a:gd name="f27" fmla="*/ f22 1 1079"/>
              <a:gd name="f28" fmla="*/ f23 1 1083"/>
              <a:gd name="f29" fmla="*/ 0 1 f18"/>
              <a:gd name="f30" fmla="*/ f12 1 f18"/>
              <a:gd name="f31" fmla="*/ 0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2"/>
              </a:cxn>
            </a:cxnLst>
            <a:rect l="f37" t="f40" r="f38" b="f39"/>
            <a:pathLst>
              <a:path w="1079" h="1083">
                <a:moveTo>
                  <a:pt x="f5" y="f7"/>
                </a:moveTo>
                <a:lnTo>
                  <a:pt x="f6" y="f7"/>
                </a:lnTo>
                <a:lnTo>
                  <a:pt x="f6" y="f5"/>
                </a:lnTo>
                <a:lnTo>
                  <a:pt x="f5" y="f7"/>
                </a:lnTo>
                <a:close/>
              </a:path>
            </a:pathLst>
          </a:custGeom>
          <a:solidFill>
            <a:srgbClr val="DE8C8C">
              <a:alpha val="50000"/>
            </a:srgbClr>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5" name="Freeform 70">
            <a:extLst>
              <a:ext uri="{FF2B5EF4-FFF2-40B4-BE49-F238E27FC236}">
                <a16:creationId xmlns:a16="http://schemas.microsoft.com/office/drawing/2014/main" id="{A1DFFD0E-EADD-8EF3-7B34-3C873DFAF47D}"/>
              </a:ext>
              <a:ext uri="{C183D7F6-B498-43B3-948B-1728B52AA6E4}">
                <adec:decorative xmlns:adec="http://schemas.microsoft.com/office/drawing/2017/decorative" val="1"/>
              </a:ext>
            </a:extLst>
          </p:cNvPr>
          <p:cNvSpPr/>
          <p:nvPr/>
        </p:nvSpPr>
        <p:spPr>
          <a:xfrm flipH="1">
            <a:off x="-10616" y="4308469"/>
            <a:ext cx="2550983" cy="2560438"/>
          </a:xfrm>
          <a:custGeom>
            <a:avLst/>
            <a:gdLst>
              <a:gd name="f0" fmla="val 10800000"/>
              <a:gd name="f1" fmla="val 5400000"/>
              <a:gd name="f2" fmla="val 180"/>
              <a:gd name="f3" fmla="val w"/>
              <a:gd name="f4" fmla="val h"/>
              <a:gd name="f5" fmla="val 0"/>
              <a:gd name="f6" fmla="val 1079"/>
              <a:gd name="f7" fmla="val 1083"/>
              <a:gd name="f8" fmla="+- 0 0 -90"/>
              <a:gd name="f9" fmla="*/ f3 1 1079"/>
              <a:gd name="f10" fmla="*/ f4 1 1083"/>
              <a:gd name="f11" fmla="val f5"/>
              <a:gd name="f12" fmla="val f6"/>
              <a:gd name="f13" fmla="val f7"/>
              <a:gd name="f14" fmla="*/ f8 f0 1"/>
              <a:gd name="f15" fmla="+- f13 0 f11"/>
              <a:gd name="f16" fmla="+- f12 0 f11"/>
              <a:gd name="f17" fmla="*/ f14 1 f2"/>
              <a:gd name="f18" fmla="*/ f16 1 1079"/>
              <a:gd name="f19" fmla="*/ f15 1 1083"/>
              <a:gd name="f20" fmla="*/ 0 f16 1"/>
              <a:gd name="f21" fmla="*/ 1083 f15 1"/>
              <a:gd name="f22" fmla="*/ 1079 f16 1"/>
              <a:gd name="f23" fmla="*/ 0 f15 1"/>
              <a:gd name="f24" fmla="+- f17 0 f1"/>
              <a:gd name="f25" fmla="*/ f20 1 1079"/>
              <a:gd name="f26" fmla="*/ f21 1 1083"/>
              <a:gd name="f27" fmla="*/ f22 1 1079"/>
              <a:gd name="f28" fmla="*/ f23 1 1083"/>
              <a:gd name="f29" fmla="*/ 0 1 f18"/>
              <a:gd name="f30" fmla="*/ f12 1 f18"/>
              <a:gd name="f31" fmla="*/ 0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2"/>
              </a:cxn>
            </a:cxnLst>
            <a:rect l="f37" t="f40" r="f38" b="f39"/>
            <a:pathLst>
              <a:path w="1079" h="1083">
                <a:moveTo>
                  <a:pt x="f5" y="f7"/>
                </a:moveTo>
                <a:lnTo>
                  <a:pt x="f6" y="f7"/>
                </a:lnTo>
                <a:lnTo>
                  <a:pt x="f6" y="f5"/>
                </a:lnTo>
                <a:lnTo>
                  <a:pt x="f5" y="f7"/>
                </a:lnTo>
                <a:close/>
              </a:path>
            </a:pathLst>
          </a:custGeom>
          <a:solidFill>
            <a:srgbClr val="F5CDCE"/>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6" name="Image 4">
            <a:extLst>
              <a:ext uri="{FF2B5EF4-FFF2-40B4-BE49-F238E27FC236}">
                <a16:creationId xmlns:a16="http://schemas.microsoft.com/office/drawing/2014/main" id="{21FBE7B5-6284-129E-DBDF-9562A4868CE1}"/>
              </a:ext>
              <a:ext uri="{C183D7F6-B498-43B3-948B-1728B52AA6E4}">
                <adec:decorative xmlns:adec="http://schemas.microsoft.com/office/drawing/2017/decorative" val="1"/>
              </a:ext>
            </a:extLst>
          </p:cNvPr>
          <p:cNvSpPr/>
          <p:nvPr/>
        </p:nvSpPr>
        <p:spPr>
          <a:xfrm>
            <a:off x="2543869" y="0"/>
            <a:ext cx="2560338" cy="2560338"/>
          </a:xfrm>
          <a:custGeom>
            <a:avLst/>
            <a:gdLst>
              <a:gd name="f0" fmla="val 10800000"/>
              <a:gd name="f1" fmla="val 5400000"/>
              <a:gd name="f2" fmla="val 180"/>
              <a:gd name="f3" fmla="val w"/>
              <a:gd name="f4" fmla="val h"/>
              <a:gd name="f5" fmla="val 0"/>
              <a:gd name="f6" fmla="val 2560340"/>
              <a:gd name="f7" fmla="val 1414079"/>
              <a:gd name="f8" fmla="+- 0 0 -90"/>
              <a:gd name="f9" fmla="*/ f3 1 2560340"/>
              <a:gd name="f10" fmla="*/ f4 1 2560340"/>
              <a:gd name="f11" fmla="val f5"/>
              <a:gd name="f12" fmla="val f6"/>
              <a:gd name="f13" fmla="*/ f8 f0 1"/>
              <a:gd name="f14" fmla="+- f12 0 f11"/>
              <a:gd name="f15" fmla="*/ f13 1 f2"/>
              <a:gd name="f16" fmla="*/ f14 1 2560340"/>
              <a:gd name="f17" fmla="*/ 0 f14 1"/>
              <a:gd name="f18" fmla="*/ 2560340 f14 1"/>
              <a:gd name="f19" fmla="+- f15 0 f1"/>
              <a:gd name="f20" fmla="*/ f17 1 2560340"/>
              <a:gd name="f21" fmla="*/ f18 1 2560340"/>
              <a:gd name="f22" fmla="*/ f11 1 f16"/>
              <a:gd name="f23" fmla="*/ f12 1 f16"/>
              <a:gd name="f24" fmla="*/ f20 1 f16"/>
              <a:gd name="f25" fmla="*/ f21 1 f16"/>
              <a:gd name="f26" fmla="*/ f22 f9 1"/>
              <a:gd name="f27" fmla="*/ f23 f9 1"/>
              <a:gd name="f28" fmla="*/ f23 f10 1"/>
              <a:gd name="f29" fmla="*/ f22 f10 1"/>
              <a:gd name="f30" fmla="*/ f24 f9 1"/>
              <a:gd name="f31" fmla="*/ f25 f10 1"/>
              <a:gd name="f32" fmla="*/ f25 f9 1"/>
              <a:gd name="f33" fmla="*/ f24 f10 1"/>
            </a:gdLst>
            <a:ahLst/>
            <a:cxnLst>
              <a:cxn ang="3cd4">
                <a:pos x="hc" y="t"/>
              </a:cxn>
              <a:cxn ang="0">
                <a:pos x="r" y="vc"/>
              </a:cxn>
              <a:cxn ang="cd4">
                <a:pos x="hc" y="b"/>
              </a:cxn>
              <a:cxn ang="cd2">
                <a:pos x="l" y="vc"/>
              </a:cxn>
              <a:cxn ang="f19">
                <a:pos x="f30" y="f31"/>
              </a:cxn>
              <a:cxn ang="f19">
                <a:pos x="f32" y="f33"/>
              </a:cxn>
              <a:cxn ang="f19">
                <a:pos x="f30" y="f33"/>
              </a:cxn>
              <a:cxn ang="f19">
                <a:pos x="f30" y="f31"/>
              </a:cxn>
            </a:cxnLst>
            <a:rect l="f26" t="f29" r="f27" b="f28"/>
            <a:pathLst>
              <a:path w="2560340" h="2560340">
                <a:moveTo>
                  <a:pt x="f5" y="f6"/>
                </a:moveTo>
                <a:cubicBezTo>
                  <a:pt x="f7" y="f6"/>
                  <a:pt x="f6" y="f7"/>
                  <a:pt x="f6" y="f5"/>
                </a:cubicBezTo>
                <a:lnTo>
                  <a:pt x="f5" y="f5"/>
                </a:lnTo>
                <a:lnTo>
                  <a:pt x="f5" y="f6"/>
                </a:lnTo>
                <a:close/>
              </a:path>
            </a:pathLst>
          </a:custGeom>
          <a:solidFill>
            <a:srgbClr val="DDE7F6">
              <a:alpha val="50000"/>
            </a:srgbClr>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7" name="Title 1">
            <a:extLst>
              <a:ext uri="{FF2B5EF4-FFF2-40B4-BE49-F238E27FC236}">
                <a16:creationId xmlns:a16="http://schemas.microsoft.com/office/drawing/2014/main" id="{7D93F565-F40F-B8CA-645C-818B36605C4A}"/>
              </a:ext>
            </a:extLst>
          </p:cNvPr>
          <p:cNvSpPr txBox="1">
            <a:spLocks noGrp="1"/>
          </p:cNvSpPr>
          <p:nvPr>
            <p:ph type="title"/>
          </p:nvPr>
        </p:nvSpPr>
        <p:spPr>
          <a:xfrm>
            <a:off x="3460565" y="1057275"/>
            <a:ext cx="7965457" cy="994163"/>
          </a:xfrm>
        </p:spPr>
        <p:txBody>
          <a:bodyPr tIns="0" bIns="0" anchorCtr="0"/>
          <a:lstStyle>
            <a:lvl1pPr algn="l">
              <a:lnSpc>
                <a:spcPct val="100000"/>
              </a:lnSpc>
              <a:defRPr sz="3600">
                <a:cs typeface="Arial" pitchFamily="34"/>
              </a:defRPr>
            </a:lvl1pPr>
          </a:lstStyle>
          <a:p>
            <a:pPr lvl="0"/>
            <a:r>
              <a:rPr lang="en-US"/>
              <a:t>Click to add title</a:t>
            </a:r>
          </a:p>
        </p:txBody>
      </p:sp>
      <p:sp>
        <p:nvSpPr>
          <p:cNvPr id="8" name="Content Placeholder 3">
            <a:extLst>
              <a:ext uri="{FF2B5EF4-FFF2-40B4-BE49-F238E27FC236}">
                <a16:creationId xmlns:a16="http://schemas.microsoft.com/office/drawing/2014/main" id="{628E8C3A-AF82-648E-E95F-6DD572E924C7}"/>
              </a:ext>
            </a:extLst>
          </p:cNvPr>
          <p:cNvSpPr txBox="1">
            <a:spLocks noGrp="1"/>
          </p:cNvSpPr>
          <p:nvPr>
            <p:ph idx="4294967295"/>
          </p:nvPr>
        </p:nvSpPr>
        <p:spPr>
          <a:xfrm>
            <a:off x="3460565" y="2303026"/>
            <a:ext cx="7965457" cy="3497698"/>
          </a:xfrm>
        </p:spPr>
        <p:txBody>
          <a:bodyPr tIns="0" bIns="0"/>
          <a:lstStyle>
            <a:lvl1pPr>
              <a:spcBef>
                <a:spcPts val="1000"/>
              </a:spcBef>
              <a:defRPr sz="1800"/>
            </a:lvl1pPr>
            <a:lvl2pPr>
              <a:spcBef>
                <a:spcPts val="1000"/>
              </a:spcBef>
              <a:defRPr sz="1800"/>
            </a:lvl2pPr>
            <a:lvl3pPr>
              <a:spcBef>
                <a:spcPts val="1000"/>
              </a:spcBef>
              <a:defRPr sz="1800"/>
            </a:lvl3pPr>
            <a:lvl4pPr>
              <a:spcBef>
                <a:spcPts val="1000"/>
              </a:spcBef>
              <a:defRPr/>
            </a:lvl4pPr>
            <a:lvl5pPr>
              <a:spcBef>
                <a:spcPts val="1000"/>
              </a:spcBef>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2">
            <a:extLst>
              <a:ext uri="{FF2B5EF4-FFF2-40B4-BE49-F238E27FC236}">
                <a16:creationId xmlns:a16="http://schemas.microsoft.com/office/drawing/2014/main" id="{70591BC1-2388-6C2A-0CA1-13E754DBFA37}"/>
              </a:ext>
            </a:extLst>
          </p:cNvPr>
          <p:cNvSpPr txBox="1">
            <a:spLocks noGrp="1"/>
          </p:cNvSpPr>
          <p:nvPr>
            <p:ph type="sldNum" sz="quarter" idx="8"/>
          </p:nvPr>
        </p:nvSpPr>
        <p:spPr>
          <a:xfrm>
            <a:off x="10358432" y="457200"/>
            <a:ext cx="1067589" cy="471492"/>
          </a:xfrm>
        </p:spPr>
        <p:txBody>
          <a:bodyPr/>
          <a:lstStyle>
            <a:lvl1pPr>
              <a:defRPr sz="1600">
                <a:latin typeface="Arial Black"/>
              </a:defRPr>
            </a:lvl1pPr>
          </a:lstStyle>
          <a:p>
            <a:pPr lvl="0"/>
            <a:fld id="{8C0C7222-02BD-4AF9-8A4B-F625286B89C4}" type="slidenum">
              <a:t>‹#›</a:t>
            </a:fld>
            <a:endParaRPr lang="en-US"/>
          </a:p>
        </p:txBody>
      </p:sp>
    </p:spTree>
    <p:extLst>
      <p:ext uri="{BB962C8B-B14F-4D97-AF65-F5344CB8AC3E}">
        <p14:creationId xmlns:p14="http://schemas.microsoft.com/office/powerpoint/2010/main" val="381030716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1">
    <p:spTree>
      <p:nvGrpSpPr>
        <p:cNvPr id="1" name=""/>
        <p:cNvGrpSpPr/>
        <p:nvPr/>
      </p:nvGrpSpPr>
      <p:grpSpPr>
        <a:xfrm>
          <a:off x="0" y="0"/>
          <a:ext cx="0" cy="0"/>
          <a:chOff x="0" y="0"/>
          <a:chExt cx="0" cy="0"/>
        </a:xfrm>
      </p:grpSpPr>
      <p:sp>
        <p:nvSpPr>
          <p:cNvPr id="2" name="Title 19">
            <a:extLst>
              <a:ext uri="{FF2B5EF4-FFF2-40B4-BE49-F238E27FC236}">
                <a16:creationId xmlns:a16="http://schemas.microsoft.com/office/drawing/2014/main" id="{B4B7F2DB-4180-778A-BB49-19C92D497CB6}"/>
              </a:ext>
            </a:extLst>
          </p:cNvPr>
          <p:cNvSpPr txBox="1">
            <a:spLocks noGrp="1"/>
          </p:cNvSpPr>
          <p:nvPr>
            <p:ph type="title"/>
          </p:nvPr>
        </p:nvSpPr>
        <p:spPr>
          <a:xfrm>
            <a:off x="4364806" y="1057275"/>
            <a:ext cx="7043614" cy="2520214"/>
          </a:xfrm>
        </p:spPr>
        <p:txBody>
          <a:bodyPr tIns="0" bIns="0" anchorCtr="0"/>
          <a:lstStyle>
            <a:lvl1pPr algn="l">
              <a:lnSpc>
                <a:spcPct val="100000"/>
              </a:lnSpc>
              <a:defRPr sz="3600"/>
            </a:lvl1pPr>
          </a:lstStyle>
          <a:p>
            <a:pPr lvl="0"/>
            <a:r>
              <a:rPr lang="en-US"/>
              <a:t>Click to add title</a:t>
            </a:r>
          </a:p>
        </p:txBody>
      </p:sp>
      <p:sp>
        <p:nvSpPr>
          <p:cNvPr id="3" name="Image 0">
            <a:extLst>
              <a:ext uri="{FF2B5EF4-FFF2-40B4-BE49-F238E27FC236}">
                <a16:creationId xmlns:a16="http://schemas.microsoft.com/office/drawing/2014/main" id="{F67D539F-9F43-AC0E-AB05-A9C4D169658A}"/>
              </a:ext>
              <a:ext uri="{C183D7F6-B498-43B3-948B-1728B52AA6E4}">
                <adec:decorative xmlns:adec="http://schemas.microsoft.com/office/drawing/2017/decorative" val="1"/>
              </a:ext>
            </a:extLst>
          </p:cNvPr>
          <p:cNvSpPr/>
          <p:nvPr/>
        </p:nvSpPr>
        <p:spPr>
          <a:xfrm>
            <a:off x="-5568" y="-2779"/>
            <a:ext cx="3443292" cy="6891339"/>
          </a:xfrm>
          <a:custGeom>
            <a:avLst/>
            <a:gdLst>
              <a:gd name="f0" fmla="val 10800000"/>
              <a:gd name="f1" fmla="val 5400000"/>
              <a:gd name="f2" fmla="val 180"/>
              <a:gd name="f3" fmla="val w"/>
              <a:gd name="f4" fmla="val h"/>
              <a:gd name="f5" fmla="val 0"/>
              <a:gd name="f6" fmla="val 3443288"/>
              <a:gd name="f7" fmla="val 6891337"/>
              <a:gd name="f8" fmla="val 6891338"/>
              <a:gd name="f9" fmla="+- 0 0 -90"/>
              <a:gd name="f10" fmla="*/ f3 1 3443288"/>
              <a:gd name="f11" fmla="*/ f4 1 6891337"/>
              <a:gd name="f12" fmla="val f5"/>
              <a:gd name="f13" fmla="val f6"/>
              <a:gd name="f14" fmla="val f7"/>
              <a:gd name="f15" fmla="*/ f9 f0 1"/>
              <a:gd name="f16" fmla="+- f14 0 f12"/>
              <a:gd name="f17" fmla="+- f13 0 f12"/>
              <a:gd name="f18" fmla="*/ f15 1 f2"/>
              <a:gd name="f19" fmla="*/ f17 1 3443288"/>
              <a:gd name="f20" fmla="*/ f16 1 6891337"/>
              <a:gd name="f21" fmla="*/ 3443288 f17 1"/>
              <a:gd name="f22" fmla="*/ 0 f16 1"/>
              <a:gd name="f23" fmla="*/ 0 f17 1"/>
              <a:gd name="f24" fmla="*/ 6891338 f16 1"/>
              <a:gd name="f25" fmla="+- f18 0 f1"/>
              <a:gd name="f26" fmla="*/ f21 1 3443288"/>
              <a:gd name="f27" fmla="*/ f22 1 6891337"/>
              <a:gd name="f28" fmla="*/ f23 1 3443288"/>
              <a:gd name="f29" fmla="*/ f24 1 6891337"/>
              <a:gd name="f30" fmla="*/ f12 1 f19"/>
              <a:gd name="f31" fmla="*/ f13 1 f19"/>
              <a:gd name="f32" fmla="*/ f12 1 f20"/>
              <a:gd name="f33" fmla="*/ f14 1 f20"/>
              <a:gd name="f34" fmla="*/ f26 1 f19"/>
              <a:gd name="f35" fmla="*/ f27 1 f20"/>
              <a:gd name="f36" fmla="*/ f28 1 f19"/>
              <a:gd name="f37" fmla="*/ f29 1 f20"/>
              <a:gd name="f38" fmla="*/ f30 f10 1"/>
              <a:gd name="f39" fmla="*/ f31 f10 1"/>
              <a:gd name="f40" fmla="*/ f33 f11 1"/>
              <a:gd name="f41" fmla="*/ f32 f11 1"/>
              <a:gd name="f42" fmla="*/ f34 f10 1"/>
              <a:gd name="f43" fmla="*/ f35 f11 1"/>
              <a:gd name="f44" fmla="*/ f36 f10 1"/>
              <a:gd name="f45" fmla="*/ f37 f11 1"/>
            </a:gdLst>
            <a:ahLst/>
            <a:cxnLst>
              <a:cxn ang="3cd4">
                <a:pos x="hc" y="t"/>
              </a:cxn>
              <a:cxn ang="0">
                <a:pos x="r" y="vc"/>
              </a:cxn>
              <a:cxn ang="cd4">
                <a:pos x="hc" y="b"/>
              </a:cxn>
              <a:cxn ang="cd2">
                <a:pos x="l" y="vc"/>
              </a:cxn>
              <a:cxn ang="f25">
                <a:pos x="f42" y="f43"/>
              </a:cxn>
              <a:cxn ang="f25">
                <a:pos x="f44" y="f43"/>
              </a:cxn>
              <a:cxn ang="f25">
                <a:pos x="f44" y="f45"/>
              </a:cxn>
              <a:cxn ang="f25">
                <a:pos x="f42" y="f45"/>
              </a:cxn>
              <a:cxn ang="f25">
                <a:pos x="f42" y="f43"/>
              </a:cxn>
            </a:cxnLst>
            <a:rect l="f38" t="f41" r="f39" b="f40"/>
            <a:pathLst>
              <a:path w="3443288" h="6891337">
                <a:moveTo>
                  <a:pt x="f6" y="f5"/>
                </a:moveTo>
                <a:lnTo>
                  <a:pt x="f5" y="f5"/>
                </a:lnTo>
                <a:lnTo>
                  <a:pt x="f5" y="f8"/>
                </a:lnTo>
                <a:lnTo>
                  <a:pt x="f6" y="f8"/>
                </a:lnTo>
                <a:lnTo>
                  <a:pt x="f6" y="f5"/>
                </a:lnTo>
                <a:close/>
              </a:path>
            </a:pathLst>
          </a:custGeom>
          <a:solidFill>
            <a:srgbClr val="AAC3E8"/>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pic>
        <p:nvPicPr>
          <p:cNvPr id="4" name="Image 1">
            <a:extLst>
              <a:ext uri="{FF2B5EF4-FFF2-40B4-BE49-F238E27FC236}">
                <a16:creationId xmlns:a16="http://schemas.microsoft.com/office/drawing/2014/main" id="{184F5311-8366-90FA-AC93-C821229C928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1703307" y="-2779"/>
            <a:ext cx="1734406" cy="5167310"/>
          </a:xfrm>
          <a:prstGeom prst="rect">
            <a:avLst/>
          </a:prstGeom>
          <a:noFill/>
          <a:ln cap="flat">
            <a:noFill/>
          </a:ln>
        </p:spPr>
      </p:pic>
      <p:sp>
        <p:nvSpPr>
          <p:cNvPr id="5" name="Freeform: Shape 38">
            <a:extLst>
              <a:ext uri="{FF2B5EF4-FFF2-40B4-BE49-F238E27FC236}">
                <a16:creationId xmlns:a16="http://schemas.microsoft.com/office/drawing/2014/main" id="{D0627835-85F3-C531-7280-C523DC9F7058}"/>
              </a:ext>
              <a:ext uri="{C183D7F6-B498-43B3-948B-1728B52AA6E4}">
                <adec:decorative xmlns:adec="http://schemas.microsoft.com/office/drawing/2017/decorative" val="1"/>
              </a:ext>
            </a:extLst>
          </p:cNvPr>
          <p:cNvSpPr/>
          <p:nvPr/>
        </p:nvSpPr>
        <p:spPr>
          <a:xfrm>
            <a:off x="1721623" y="-2779"/>
            <a:ext cx="1716118" cy="1720855"/>
          </a:xfrm>
          <a:custGeom>
            <a:avLst/>
            <a:gdLst>
              <a:gd name="f0" fmla="val 10800000"/>
              <a:gd name="f1" fmla="val 5400000"/>
              <a:gd name="f2" fmla="val 180"/>
              <a:gd name="f3" fmla="val w"/>
              <a:gd name="f4" fmla="val h"/>
              <a:gd name="f5" fmla="val 0"/>
              <a:gd name="f6" fmla="val 1716115"/>
              <a:gd name="f7" fmla="val 1720853"/>
              <a:gd name="f8" fmla="val 93358"/>
              <a:gd name="f9" fmla="val 110348"/>
              <a:gd name="f10" fmla="val 887874"/>
              <a:gd name="f11" fmla="val 830686"/>
              <a:gd name="f12" fmla="val 1610112"/>
              <a:gd name="f13" fmla="val 1716029"/>
              <a:gd name="f14" fmla="val 1627151"/>
              <a:gd name="f15" fmla="val 1627237"/>
              <a:gd name="f16" fmla="val 821334"/>
              <a:gd name="f17" fmla="val 897252"/>
              <a:gd name="f18" fmla="val 16989"/>
              <a:gd name="f19" fmla="val 939499"/>
              <a:gd name="f20" fmla="val 779202"/>
              <a:gd name="f21" fmla="val 1703814"/>
              <a:gd name="f22" fmla="val 1716114"/>
              <a:gd name="f23" fmla="val 769850"/>
              <a:gd name="f24" fmla="val 948877"/>
              <a:gd name="f25" fmla="val 186798"/>
              <a:gd name="f26" fmla="val 203788"/>
              <a:gd name="f27" fmla="val 836248"/>
              <a:gd name="f28" fmla="val 882254"/>
              <a:gd name="f29" fmla="val 1516501"/>
              <a:gd name="f30" fmla="val 1716109"/>
              <a:gd name="f31" fmla="val 1533535"/>
              <a:gd name="f32" fmla="val 872812"/>
              <a:gd name="f33" fmla="val 845626"/>
              <a:gd name="f34" fmla="val 280155"/>
              <a:gd name="f35" fmla="val 297145"/>
              <a:gd name="f36" fmla="val 784537"/>
              <a:gd name="f37" fmla="val 933652"/>
              <a:gd name="f38" fmla="val 1422885"/>
              <a:gd name="f39" fmla="val 1439924"/>
              <a:gd name="f40" fmla="val 924300"/>
              <a:gd name="f41" fmla="val 794001"/>
              <a:gd name="f42" fmla="val 373512"/>
              <a:gd name="f43" fmla="val 390502"/>
              <a:gd name="f44" fmla="val 732911"/>
              <a:gd name="f45" fmla="val 985135"/>
              <a:gd name="f46" fmla="val 1329184"/>
              <a:gd name="f47" fmla="val 1346223"/>
              <a:gd name="f48" fmla="val 1346308"/>
              <a:gd name="f49" fmla="val 975783"/>
              <a:gd name="f50" fmla="val 742375"/>
              <a:gd name="f51" fmla="val 466953"/>
              <a:gd name="f52" fmla="val 483944"/>
              <a:gd name="f53" fmla="val 681286"/>
              <a:gd name="f54" fmla="val 1036704"/>
              <a:gd name="f55" fmla="val 1235573"/>
              <a:gd name="f56" fmla="val 1716110"/>
              <a:gd name="f57" fmla="val 1252607"/>
              <a:gd name="f58" fmla="val 1027347"/>
              <a:gd name="f59" fmla="val 690664"/>
              <a:gd name="f60" fmla="val 560310"/>
              <a:gd name="f61" fmla="val 577297"/>
              <a:gd name="f62" fmla="val 629660"/>
              <a:gd name="f63" fmla="val 1088188"/>
              <a:gd name="f64" fmla="val 1141957"/>
              <a:gd name="f65" fmla="val 1158991"/>
              <a:gd name="f66" fmla="val 1078835"/>
              <a:gd name="f67" fmla="val 639038"/>
              <a:gd name="f68" fmla="val 653668"/>
              <a:gd name="f69" fmla="val 670655"/>
              <a:gd name="f70" fmla="val 578035"/>
              <a:gd name="f71" fmla="val 1139586"/>
              <a:gd name="f72" fmla="val 1048255"/>
              <a:gd name="f73" fmla="val 1065294"/>
              <a:gd name="f74" fmla="val 1065380"/>
              <a:gd name="f75" fmla="val 1130319"/>
              <a:gd name="f76" fmla="val 587499"/>
              <a:gd name="f77" fmla="val 747112"/>
              <a:gd name="f78" fmla="val 764104"/>
              <a:gd name="f79" fmla="val 526409"/>
              <a:gd name="f80" fmla="val 1191155"/>
              <a:gd name="f81" fmla="val 954644"/>
              <a:gd name="f82" fmla="val 971678"/>
              <a:gd name="f83" fmla="val 1181802"/>
              <a:gd name="f84" fmla="val 535787"/>
              <a:gd name="f85" fmla="val 840465"/>
              <a:gd name="f86" fmla="val 857452"/>
              <a:gd name="f87" fmla="val 474783"/>
              <a:gd name="f88" fmla="val 1242638"/>
              <a:gd name="f89" fmla="val 861028"/>
              <a:gd name="f90" fmla="val 878062"/>
              <a:gd name="f91" fmla="val 1233281"/>
              <a:gd name="f92" fmla="val 484162"/>
              <a:gd name="f93" fmla="val 933823"/>
              <a:gd name="f94" fmla="val 950810"/>
              <a:gd name="f95" fmla="val 423157"/>
              <a:gd name="f96" fmla="val 1294121"/>
              <a:gd name="f97" fmla="val 767327"/>
              <a:gd name="f98" fmla="val 784366"/>
              <a:gd name="f99" fmla="val 784451"/>
              <a:gd name="f100" fmla="val 1284769"/>
              <a:gd name="f101" fmla="val 432536"/>
              <a:gd name="f102" fmla="val 1027262"/>
              <a:gd name="f103" fmla="val 1044254"/>
              <a:gd name="f104" fmla="val 371532"/>
              <a:gd name="f105" fmla="val 1345685"/>
              <a:gd name="f106" fmla="val 673716"/>
              <a:gd name="f107" fmla="val 690750"/>
              <a:gd name="f108" fmla="val 1336248"/>
              <a:gd name="f109" fmla="val 380824"/>
              <a:gd name="f110" fmla="val 1120625"/>
              <a:gd name="f111" fmla="val 1137612"/>
              <a:gd name="f112" fmla="val 319820"/>
              <a:gd name="f113" fmla="val 1397088"/>
              <a:gd name="f114" fmla="val 580100"/>
              <a:gd name="f115" fmla="val 597134"/>
              <a:gd name="f116" fmla="val 1387736"/>
              <a:gd name="f117" fmla="val 329285"/>
              <a:gd name="f118" fmla="val 1213978"/>
              <a:gd name="f119" fmla="val 1230965"/>
              <a:gd name="f120" fmla="val 268195"/>
              <a:gd name="f121" fmla="val 1448571"/>
              <a:gd name="f122" fmla="val 486398"/>
              <a:gd name="f123" fmla="val 503437"/>
              <a:gd name="f124" fmla="val 503523"/>
              <a:gd name="f125" fmla="val 1439214"/>
              <a:gd name="f126" fmla="val 277659"/>
              <a:gd name="f127" fmla="val 1307422"/>
              <a:gd name="f128" fmla="val 1324414"/>
              <a:gd name="f129" fmla="val 216569"/>
              <a:gd name="f130" fmla="val 1500141"/>
              <a:gd name="f131" fmla="val 392784"/>
              <a:gd name="f132" fmla="val 409821"/>
              <a:gd name="f133" fmla="val 1490703"/>
              <a:gd name="f134" fmla="val 225948"/>
              <a:gd name="f135" fmla="val 1400775"/>
              <a:gd name="f136" fmla="val 1417762"/>
              <a:gd name="f137" fmla="val 164944"/>
              <a:gd name="f138" fmla="val 1551619"/>
              <a:gd name="f139" fmla="val 299170"/>
              <a:gd name="f140" fmla="val 316207"/>
              <a:gd name="f141" fmla="val 1542266"/>
              <a:gd name="f142" fmla="val 174322"/>
              <a:gd name="f143" fmla="val 1494133"/>
              <a:gd name="f144" fmla="val 1511120"/>
              <a:gd name="f145" fmla="val 113318"/>
              <a:gd name="f146" fmla="val 1603017"/>
              <a:gd name="f147" fmla="val 205556"/>
              <a:gd name="f148" fmla="val 222592"/>
              <a:gd name="f149" fmla="val 1593750"/>
              <a:gd name="f150" fmla="val 122783"/>
              <a:gd name="f151" fmla="+- 0 0 -90"/>
              <a:gd name="f152" fmla="*/ f3 1 1716115"/>
              <a:gd name="f153" fmla="*/ f4 1 1720853"/>
              <a:gd name="f154" fmla="val f5"/>
              <a:gd name="f155" fmla="val f6"/>
              <a:gd name="f156" fmla="val f7"/>
              <a:gd name="f157" fmla="*/ f151 f0 1"/>
              <a:gd name="f158" fmla="+- f156 0 f154"/>
              <a:gd name="f159" fmla="+- f155 0 f154"/>
              <a:gd name="f160" fmla="*/ f157 1 f2"/>
              <a:gd name="f161" fmla="*/ f159 1 1716115"/>
              <a:gd name="f162" fmla="*/ f158 1 1720853"/>
              <a:gd name="f163" fmla="*/ 93358 f159 1"/>
              <a:gd name="f164" fmla="*/ 0 f158 1"/>
              <a:gd name="f165" fmla="*/ 110348 f159 1"/>
              <a:gd name="f166" fmla="*/ 1716029 f159 1"/>
              <a:gd name="f167" fmla="*/ 1610112 f158 1"/>
              <a:gd name="f168" fmla="*/ 1627151 f158 1"/>
              <a:gd name="f169" fmla="*/ 1716115 f159 1"/>
              <a:gd name="f170" fmla="*/ 1627237 f158 1"/>
              <a:gd name="f171" fmla="*/ 0 f159 1"/>
              <a:gd name="f172" fmla="*/ 16989 f159 1"/>
              <a:gd name="f173" fmla="*/ 1716114 f159 1"/>
              <a:gd name="f174" fmla="*/ 1703814 f158 1"/>
              <a:gd name="f175" fmla="*/ 1720853 f158 1"/>
              <a:gd name="f176" fmla="*/ 186798 f159 1"/>
              <a:gd name="f177" fmla="*/ 203788 f159 1"/>
              <a:gd name="f178" fmla="*/ 1716109 f159 1"/>
              <a:gd name="f179" fmla="*/ 1516501 f158 1"/>
              <a:gd name="f180" fmla="*/ 1533535 f158 1"/>
              <a:gd name="f181" fmla="*/ 280155 f159 1"/>
              <a:gd name="f182" fmla="*/ 297145 f159 1"/>
              <a:gd name="f183" fmla="*/ 1422885 f158 1"/>
              <a:gd name="f184" fmla="*/ 1439924 f158 1"/>
              <a:gd name="f185" fmla="*/ 373512 f159 1"/>
              <a:gd name="f186" fmla="*/ 390502 f159 1"/>
              <a:gd name="f187" fmla="*/ 1329184 f158 1"/>
              <a:gd name="f188" fmla="*/ 1346223 f158 1"/>
              <a:gd name="f189" fmla="*/ 1346308 f158 1"/>
              <a:gd name="f190" fmla="*/ 466953 f159 1"/>
              <a:gd name="f191" fmla="*/ 483944 f159 1"/>
              <a:gd name="f192" fmla="*/ 1716110 f159 1"/>
              <a:gd name="f193" fmla="*/ 1235573 f158 1"/>
              <a:gd name="f194" fmla="*/ 1252607 f158 1"/>
              <a:gd name="f195" fmla="*/ 560310 f159 1"/>
              <a:gd name="f196" fmla="*/ 577297 f159 1"/>
              <a:gd name="f197" fmla="*/ 1141957 f158 1"/>
              <a:gd name="f198" fmla="*/ 1158991 f158 1"/>
              <a:gd name="f199" fmla="*/ 653668 f159 1"/>
              <a:gd name="f200" fmla="*/ 670655 f159 1"/>
              <a:gd name="f201" fmla="*/ 1048255 f158 1"/>
              <a:gd name="f202" fmla="*/ 1065294 f158 1"/>
              <a:gd name="f203" fmla="*/ 1065380 f158 1"/>
              <a:gd name="f204" fmla="*/ 747112 f159 1"/>
              <a:gd name="f205" fmla="*/ 764104 f159 1"/>
              <a:gd name="f206" fmla="*/ 954644 f158 1"/>
              <a:gd name="f207" fmla="*/ 971678 f158 1"/>
              <a:gd name="f208" fmla="*/ 840465 f159 1"/>
              <a:gd name="f209" fmla="*/ 857452 f159 1"/>
              <a:gd name="f210" fmla="*/ 861028 f158 1"/>
              <a:gd name="f211" fmla="*/ 878062 f158 1"/>
              <a:gd name="f212" fmla="*/ 933823 f159 1"/>
              <a:gd name="f213" fmla="*/ 950810 f159 1"/>
              <a:gd name="f214" fmla="*/ 767327 f158 1"/>
              <a:gd name="f215" fmla="*/ 784366 f158 1"/>
              <a:gd name="f216" fmla="*/ 784451 f158 1"/>
              <a:gd name="f217" fmla="*/ 1027262 f159 1"/>
              <a:gd name="f218" fmla="*/ 1044254 f159 1"/>
              <a:gd name="f219" fmla="*/ 673716 f158 1"/>
              <a:gd name="f220" fmla="*/ 690750 f158 1"/>
              <a:gd name="f221" fmla="*/ 1120625 f159 1"/>
              <a:gd name="f222" fmla="*/ 1137612 f159 1"/>
              <a:gd name="f223" fmla="*/ 580100 f158 1"/>
              <a:gd name="f224" fmla="*/ 597134 f158 1"/>
              <a:gd name="f225" fmla="*/ 1213978 f159 1"/>
              <a:gd name="f226" fmla="*/ 1230965 f159 1"/>
              <a:gd name="f227" fmla="*/ 486398 f158 1"/>
              <a:gd name="f228" fmla="*/ 503437 f158 1"/>
              <a:gd name="f229" fmla="*/ 503523 f158 1"/>
              <a:gd name="f230" fmla="*/ 1307422 f159 1"/>
              <a:gd name="f231" fmla="*/ 1324414 f159 1"/>
              <a:gd name="f232" fmla="*/ 392784 f158 1"/>
              <a:gd name="f233" fmla="*/ 409821 f158 1"/>
              <a:gd name="f234" fmla="*/ 1400775 f159 1"/>
              <a:gd name="f235" fmla="*/ 1417762 f159 1"/>
              <a:gd name="f236" fmla="*/ 299170 f158 1"/>
              <a:gd name="f237" fmla="*/ 316207 f158 1"/>
              <a:gd name="f238" fmla="*/ 1494133 f159 1"/>
              <a:gd name="f239" fmla="*/ 1511120 f159 1"/>
              <a:gd name="f240" fmla="*/ 205556 f158 1"/>
              <a:gd name="f241" fmla="*/ 222592 f158 1"/>
              <a:gd name="f242" fmla="+- f160 0 f1"/>
              <a:gd name="f243" fmla="*/ f163 1 1716115"/>
              <a:gd name="f244" fmla="*/ f164 1 1720853"/>
              <a:gd name="f245" fmla="*/ f165 1 1716115"/>
              <a:gd name="f246" fmla="*/ f166 1 1716115"/>
              <a:gd name="f247" fmla="*/ f167 1 1720853"/>
              <a:gd name="f248" fmla="*/ f168 1 1720853"/>
              <a:gd name="f249" fmla="*/ f169 1 1716115"/>
              <a:gd name="f250" fmla="*/ f170 1 1720853"/>
              <a:gd name="f251" fmla="*/ f171 1 1716115"/>
              <a:gd name="f252" fmla="*/ f172 1 1716115"/>
              <a:gd name="f253" fmla="*/ f173 1 1716115"/>
              <a:gd name="f254" fmla="*/ f174 1 1720853"/>
              <a:gd name="f255" fmla="*/ f175 1 1720853"/>
              <a:gd name="f256" fmla="*/ f176 1 1716115"/>
              <a:gd name="f257" fmla="*/ f177 1 1716115"/>
              <a:gd name="f258" fmla="*/ f178 1 1716115"/>
              <a:gd name="f259" fmla="*/ f179 1 1720853"/>
              <a:gd name="f260" fmla="*/ f180 1 1720853"/>
              <a:gd name="f261" fmla="*/ f181 1 1716115"/>
              <a:gd name="f262" fmla="*/ f182 1 1716115"/>
              <a:gd name="f263" fmla="*/ f183 1 1720853"/>
              <a:gd name="f264" fmla="*/ f184 1 1720853"/>
              <a:gd name="f265" fmla="*/ f185 1 1716115"/>
              <a:gd name="f266" fmla="*/ f186 1 1716115"/>
              <a:gd name="f267" fmla="*/ f187 1 1720853"/>
              <a:gd name="f268" fmla="*/ f188 1 1720853"/>
              <a:gd name="f269" fmla="*/ f189 1 1720853"/>
              <a:gd name="f270" fmla="*/ f190 1 1716115"/>
              <a:gd name="f271" fmla="*/ f191 1 1716115"/>
              <a:gd name="f272" fmla="*/ f192 1 1716115"/>
              <a:gd name="f273" fmla="*/ f193 1 1720853"/>
              <a:gd name="f274" fmla="*/ f194 1 1720853"/>
              <a:gd name="f275" fmla="*/ f195 1 1716115"/>
              <a:gd name="f276" fmla="*/ f196 1 1716115"/>
              <a:gd name="f277" fmla="*/ f197 1 1720853"/>
              <a:gd name="f278" fmla="*/ f198 1 1720853"/>
              <a:gd name="f279" fmla="*/ f199 1 1716115"/>
              <a:gd name="f280" fmla="*/ f200 1 1716115"/>
              <a:gd name="f281" fmla="*/ f201 1 1720853"/>
              <a:gd name="f282" fmla="*/ f202 1 1720853"/>
              <a:gd name="f283" fmla="*/ f203 1 1720853"/>
              <a:gd name="f284" fmla="*/ f204 1 1716115"/>
              <a:gd name="f285" fmla="*/ f205 1 1716115"/>
              <a:gd name="f286" fmla="*/ f206 1 1720853"/>
              <a:gd name="f287" fmla="*/ f207 1 1720853"/>
              <a:gd name="f288" fmla="*/ f208 1 1716115"/>
              <a:gd name="f289" fmla="*/ f209 1 1716115"/>
              <a:gd name="f290" fmla="*/ f210 1 1720853"/>
              <a:gd name="f291" fmla="*/ f211 1 1720853"/>
              <a:gd name="f292" fmla="*/ f212 1 1716115"/>
              <a:gd name="f293" fmla="*/ f213 1 1716115"/>
              <a:gd name="f294" fmla="*/ f214 1 1720853"/>
              <a:gd name="f295" fmla="*/ f215 1 1720853"/>
              <a:gd name="f296" fmla="*/ f216 1 1720853"/>
              <a:gd name="f297" fmla="*/ f217 1 1716115"/>
              <a:gd name="f298" fmla="*/ f218 1 1716115"/>
              <a:gd name="f299" fmla="*/ f219 1 1720853"/>
              <a:gd name="f300" fmla="*/ f220 1 1720853"/>
              <a:gd name="f301" fmla="*/ f221 1 1716115"/>
              <a:gd name="f302" fmla="*/ f222 1 1716115"/>
              <a:gd name="f303" fmla="*/ f223 1 1720853"/>
              <a:gd name="f304" fmla="*/ f224 1 1720853"/>
              <a:gd name="f305" fmla="*/ f225 1 1716115"/>
              <a:gd name="f306" fmla="*/ f226 1 1716115"/>
              <a:gd name="f307" fmla="*/ f227 1 1720853"/>
              <a:gd name="f308" fmla="*/ f228 1 1720853"/>
              <a:gd name="f309" fmla="*/ f229 1 1720853"/>
              <a:gd name="f310" fmla="*/ f230 1 1716115"/>
              <a:gd name="f311" fmla="*/ f231 1 1716115"/>
              <a:gd name="f312" fmla="*/ f232 1 1720853"/>
              <a:gd name="f313" fmla="*/ f233 1 1720853"/>
              <a:gd name="f314" fmla="*/ f234 1 1716115"/>
              <a:gd name="f315" fmla="*/ f235 1 1716115"/>
              <a:gd name="f316" fmla="*/ f236 1 1720853"/>
              <a:gd name="f317" fmla="*/ f237 1 1720853"/>
              <a:gd name="f318" fmla="*/ f238 1 1716115"/>
              <a:gd name="f319" fmla="*/ f239 1 1716115"/>
              <a:gd name="f320" fmla="*/ f240 1 1720853"/>
              <a:gd name="f321" fmla="*/ f241 1 1720853"/>
              <a:gd name="f322" fmla="*/ f154 1 f161"/>
              <a:gd name="f323" fmla="*/ f155 1 f161"/>
              <a:gd name="f324" fmla="*/ f154 1 f162"/>
              <a:gd name="f325" fmla="*/ f156 1 f162"/>
              <a:gd name="f326" fmla="*/ f243 1 f161"/>
              <a:gd name="f327" fmla="*/ f244 1 f162"/>
              <a:gd name="f328" fmla="*/ f245 1 f161"/>
              <a:gd name="f329" fmla="*/ f246 1 f161"/>
              <a:gd name="f330" fmla="*/ f247 1 f162"/>
              <a:gd name="f331" fmla="*/ f248 1 f162"/>
              <a:gd name="f332" fmla="*/ f249 1 f161"/>
              <a:gd name="f333" fmla="*/ f250 1 f162"/>
              <a:gd name="f334" fmla="*/ f251 1 f161"/>
              <a:gd name="f335" fmla="*/ f252 1 f161"/>
              <a:gd name="f336" fmla="*/ f253 1 f161"/>
              <a:gd name="f337" fmla="*/ f254 1 f162"/>
              <a:gd name="f338" fmla="*/ f255 1 f162"/>
              <a:gd name="f339" fmla="*/ f256 1 f161"/>
              <a:gd name="f340" fmla="*/ f257 1 f161"/>
              <a:gd name="f341" fmla="*/ f258 1 f161"/>
              <a:gd name="f342" fmla="*/ f259 1 f162"/>
              <a:gd name="f343" fmla="*/ f260 1 f162"/>
              <a:gd name="f344" fmla="*/ f261 1 f161"/>
              <a:gd name="f345" fmla="*/ f262 1 f161"/>
              <a:gd name="f346" fmla="*/ f263 1 f162"/>
              <a:gd name="f347" fmla="*/ f264 1 f162"/>
              <a:gd name="f348" fmla="*/ f265 1 f161"/>
              <a:gd name="f349" fmla="*/ f266 1 f161"/>
              <a:gd name="f350" fmla="*/ f267 1 f162"/>
              <a:gd name="f351" fmla="*/ f268 1 f162"/>
              <a:gd name="f352" fmla="*/ f269 1 f162"/>
              <a:gd name="f353" fmla="*/ f270 1 f161"/>
              <a:gd name="f354" fmla="*/ f271 1 f161"/>
              <a:gd name="f355" fmla="*/ f272 1 f161"/>
              <a:gd name="f356" fmla="*/ f273 1 f162"/>
              <a:gd name="f357" fmla="*/ f274 1 f162"/>
              <a:gd name="f358" fmla="*/ f275 1 f161"/>
              <a:gd name="f359" fmla="*/ f276 1 f161"/>
              <a:gd name="f360" fmla="*/ f277 1 f162"/>
              <a:gd name="f361" fmla="*/ f278 1 f162"/>
              <a:gd name="f362" fmla="*/ f279 1 f161"/>
              <a:gd name="f363" fmla="*/ f280 1 f161"/>
              <a:gd name="f364" fmla="*/ f281 1 f162"/>
              <a:gd name="f365" fmla="*/ f282 1 f162"/>
              <a:gd name="f366" fmla="*/ f283 1 f162"/>
              <a:gd name="f367" fmla="*/ f284 1 f161"/>
              <a:gd name="f368" fmla="*/ f285 1 f161"/>
              <a:gd name="f369" fmla="*/ f286 1 f162"/>
              <a:gd name="f370" fmla="*/ f287 1 f162"/>
              <a:gd name="f371" fmla="*/ f288 1 f161"/>
              <a:gd name="f372" fmla="*/ f289 1 f161"/>
              <a:gd name="f373" fmla="*/ f290 1 f162"/>
              <a:gd name="f374" fmla="*/ f291 1 f162"/>
              <a:gd name="f375" fmla="*/ f292 1 f161"/>
              <a:gd name="f376" fmla="*/ f293 1 f161"/>
              <a:gd name="f377" fmla="*/ f294 1 f162"/>
              <a:gd name="f378" fmla="*/ f295 1 f162"/>
              <a:gd name="f379" fmla="*/ f296 1 f162"/>
              <a:gd name="f380" fmla="*/ f297 1 f161"/>
              <a:gd name="f381" fmla="*/ f298 1 f161"/>
              <a:gd name="f382" fmla="*/ f299 1 f162"/>
              <a:gd name="f383" fmla="*/ f300 1 f162"/>
              <a:gd name="f384" fmla="*/ f301 1 f161"/>
              <a:gd name="f385" fmla="*/ f302 1 f161"/>
              <a:gd name="f386" fmla="*/ f303 1 f162"/>
              <a:gd name="f387" fmla="*/ f304 1 f162"/>
              <a:gd name="f388" fmla="*/ f305 1 f161"/>
              <a:gd name="f389" fmla="*/ f306 1 f161"/>
              <a:gd name="f390" fmla="*/ f307 1 f162"/>
              <a:gd name="f391" fmla="*/ f308 1 f162"/>
              <a:gd name="f392" fmla="*/ f309 1 f162"/>
              <a:gd name="f393" fmla="*/ f310 1 f161"/>
              <a:gd name="f394" fmla="*/ f311 1 f161"/>
              <a:gd name="f395" fmla="*/ f312 1 f162"/>
              <a:gd name="f396" fmla="*/ f313 1 f162"/>
              <a:gd name="f397" fmla="*/ f314 1 f161"/>
              <a:gd name="f398" fmla="*/ f315 1 f161"/>
              <a:gd name="f399" fmla="*/ f316 1 f162"/>
              <a:gd name="f400" fmla="*/ f317 1 f162"/>
              <a:gd name="f401" fmla="*/ f318 1 f161"/>
              <a:gd name="f402" fmla="*/ f319 1 f161"/>
              <a:gd name="f403" fmla="*/ f320 1 f162"/>
              <a:gd name="f404" fmla="*/ f321 1 f162"/>
              <a:gd name="f405" fmla="*/ f322 f152 1"/>
              <a:gd name="f406" fmla="*/ f323 f152 1"/>
              <a:gd name="f407" fmla="*/ f325 f153 1"/>
              <a:gd name="f408" fmla="*/ f324 f153 1"/>
              <a:gd name="f409" fmla="*/ f326 f152 1"/>
              <a:gd name="f410" fmla="*/ f327 f153 1"/>
              <a:gd name="f411" fmla="*/ f328 f152 1"/>
              <a:gd name="f412" fmla="*/ f329 f152 1"/>
              <a:gd name="f413" fmla="*/ f330 f153 1"/>
              <a:gd name="f414" fmla="*/ f331 f153 1"/>
              <a:gd name="f415" fmla="*/ f332 f152 1"/>
              <a:gd name="f416" fmla="*/ f333 f153 1"/>
              <a:gd name="f417" fmla="*/ f334 f152 1"/>
              <a:gd name="f418" fmla="*/ f335 f152 1"/>
              <a:gd name="f419" fmla="*/ f336 f152 1"/>
              <a:gd name="f420" fmla="*/ f337 f153 1"/>
              <a:gd name="f421" fmla="*/ f338 f153 1"/>
              <a:gd name="f422" fmla="*/ f339 f152 1"/>
              <a:gd name="f423" fmla="*/ f340 f152 1"/>
              <a:gd name="f424" fmla="*/ f341 f152 1"/>
              <a:gd name="f425" fmla="*/ f342 f153 1"/>
              <a:gd name="f426" fmla="*/ f343 f153 1"/>
              <a:gd name="f427" fmla="*/ f344 f152 1"/>
              <a:gd name="f428" fmla="*/ f345 f152 1"/>
              <a:gd name="f429" fmla="*/ f346 f153 1"/>
              <a:gd name="f430" fmla="*/ f347 f153 1"/>
              <a:gd name="f431" fmla="*/ f348 f152 1"/>
              <a:gd name="f432" fmla="*/ f349 f152 1"/>
              <a:gd name="f433" fmla="*/ f350 f153 1"/>
              <a:gd name="f434" fmla="*/ f351 f153 1"/>
              <a:gd name="f435" fmla="*/ f352 f153 1"/>
              <a:gd name="f436" fmla="*/ f353 f152 1"/>
              <a:gd name="f437" fmla="*/ f354 f152 1"/>
              <a:gd name="f438" fmla="*/ f355 f152 1"/>
              <a:gd name="f439" fmla="*/ f356 f153 1"/>
              <a:gd name="f440" fmla="*/ f357 f153 1"/>
              <a:gd name="f441" fmla="*/ f358 f152 1"/>
              <a:gd name="f442" fmla="*/ f359 f152 1"/>
              <a:gd name="f443" fmla="*/ f360 f153 1"/>
              <a:gd name="f444" fmla="*/ f361 f153 1"/>
              <a:gd name="f445" fmla="*/ f362 f152 1"/>
              <a:gd name="f446" fmla="*/ f363 f152 1"/>
              <a:gd name="f447" fmla="*/ f364 f153 1"/>
              <a:gd name="f448" fmla="*/ f365 f153 1"/>
              <a:gd name="f449" fmla="*/ f366 f153 1"/>
              <a:gd name="f450" fmla="*/ f367 f152 1"/>
              <a:gd name="f451" fmla="*/ f368 f152 1"/>
              <a:gd name="f452" fmla="*/ f369 f153 1"/>
              <a:gd name="f453" fmla="*/ f370 f153 1"/>
              <a:gd name="f454" fmla="*/ f371 f152 1"/>
              <a:gd name="f455" fmla="*/ f372 f152 1"/>
              <a:gd name="f456" fmla="*/ f373 f153 1"/>
              <a:gd name="f457" fmla="*/ f374 f153 1"/>
              <a:gd name="f458" fmla="*/ f375 f152 1"/>
              <a:gd name="f459" fmla="*/ f376 f152 1"/>
              <a:gd name="f460" fmla="*/ f377 f153 1"/>
              <a:gd name="f461" fmla="*/ f378 f153 1"/>
              <a:gd name="f462" fmla="*/ f379 f153 1"/>
              <a:gd name="f463" fmla="*/ f380 f152 1"/>
              <a:gd name="f464" fmla="*/ f381 f152 1"/>
              <a:gd name="f465" fmla="*/ f382 f153 1"/>
              <a:gd name="f466" fmla="*/ f383 f153 1"/>
              <a:gd name="f467" fmla="*/ f384 f152 1"/>
              <a:gd name="f468" fmla="*/ f385 f152 1"/>
              <a:gd name="f469" fmla="*/ f386 f153 1"/>
              <a:gd name="f470" fmla="*/ f387 f153 1"/>
              <a:gd name="f471" fmla="*/ f388 f152 1"/>
              <a:gd name="f472" fmla="*/ f389 f152 1"/>
              <a:gd name="f473" fmla="*/ f390 f153 1"/>
              <a:gd name="f474" fmla="*/ f391 f153 1"/>
              <a:gd name="f475" fmla="*/ f392 f153 1"/>
              <a:gd name="f476" fmla="*/ f393 f152 1"/>
              <a:gd name="f477" fmla="*/ f394 f152 1"/>
              <a:gd name="f478" fmla="*/ f395 f153 1"/>
              <a:gd name="f479" fmla="*/ f396 f153 1"/>
              <a:gd name="f480" fmla="*/ f397 f152 1"/>
              <a:gd name="f481" fmla="*/ f398 f152 1"/>
              <a:gd name="f482" fmla="*/ f399 f153 1"/>
              <a:gd name="f483" fmla="*/ f400 f153 1"/>
              <a:gd name="f484" fmla="*/ f401 f152 1"/>
              <a:gd name="f485" fmla="*/ f402 f152 1"/>
              <a:gd name="f486" fmla="*/ f403 f153 1"/>
              <a:gd name="f487" fmla="*/ f404 f153 1"/>
            </a:gdLst>
            <a:ahLst/>
            <a:cxnLst>
              <a:cxn ang="3cd4">
                <a:pos x="hc" y="t"/>
              </a:cxn>
              <a:cxn ang="0">
                <a:pos x="r" y="vc"/>
              </a:cxn>
              <a:cxn ang="cd4">
                <a:pos x="hc" y="b"/>
              </a:cxn>
              <a:cxn ang="cd2">
                <a:pos x="l" y="vc"/>
              </a:cxn>
              <a:cxn ang="f242">
                <a:pos x="f409" y="f410"/>
              </a:cxn>
              <a:cxn ang="f242">
                <a:pos x="f411" y="f410"/>
              </a:cxn>
              <a:cxn ang="f242">
                <a:pos x="f412" y="f413"/>
              </a:cxn>
              <a:cxn ang="f242">
                <a:pos x="f412" y="f414"/>
              </a:cxn>
              <a:cxn ang="f242">
                <a:pos x="f415" y="f416"/>
              </a:cxn>
              <a:cxn ang="f242">
                <a:pos x="f409" y="f410"/>
              </a:cxn>
              <a:cxn ang="f242">
                <a:pos x="f417" y="f410"/>
              </a:cxn>
              <a:cxn ang="f242">
                <a:pos x="f418" y="f410"/>
              </a:cxn>
              <a:cxn ang="f242">
                <a:pos x="f419" y="f420"/>
              </a:cxn>
              <a:cxn ang="f242">
                <a:pos x="f419" y="f421"/>
              </a:cxn>
              <a:cxn ang="f242">
                <a:pos x="f417" y="f410"/>
              </a:cxn>
              <a:cxn ang="f242">
                <a:pos x="f422" y="f410"/>
              </a:cxn>
              <a:cxn ang="f242">
                <a:pos x="f423" y="f410"/>
              </a:cxn>
              <a:cxn ang="f242">
                <a:pos x="f424" y="f425"/>
              </a:cxn>
              <a:cxn ang="f242">
                <a:pos x="f424" y="f426"/>
              </a:cxn>
              <a:cxn ang="f242">
                <a:pos x="f422" y="f410"/>
              </a:cxn>
              <a:cxn ang="f242">
                <a:pos x="f427" y="f410"/>
              </a:cxn>
              <a:cxn ang="f242">
                <a:pos x="f428" y="f410"/>
              </a:cxn>
              <a:cxn ang="f242">
                <a:pos x="f419" y="f429"/>
              </a:cxn>
              <a:cxn ang="f242">
                <a:pos x="f419" y="f430"/>
              </a:cxn>
              <a:cxn ang="f242">
                <a:pos x="f427" y="f410"/>
              </a:cxn>
              <a:cxn ang="f242">
                <a:pos x="f431" y="f410"/>
              </a:cxn>
              <a:cxn ang="f242">
                <a:pos x="f432" y="f410"/>
              </a:cxn>
              <a:cxn ang="f242">
                <a:pos x="f412" y="f433"/>
              </a:cxn>
              <a:cxn ang="f242">
                <a:pos x="f412" y="f434"/>
              </a:cxn>
              <a:cxn ang="f242">
                <a:pos x="f419" y="f435"/>
              </a:cxn>
              <a:cxn ang="f242">
                <a:pos x="f431" y="f410"/>
              </a:cxn>
              <a:cxn ang="f242">
                <a:pos x="f436" y="f410"/>
              </a:cxn>
              <a:cxn ang="f242">
                <a:pos x="f437" y="f410"/>
              </a:cxn>
              <a:cxn ang="f242">
                <a:pos x="f438" y="f439"/>
              </a:cxn>
              <a:cxn ang="f242">
                <a:pos x="f438" y="f440"/>
              </a:cxn>
              <a:cxn ang="f242">
                <a:pos x="f436" y="f410"/>
              </a:cxn>
              <a:cxn ang="f242">
                <a:pos x="f441" y="f410"/>
              </a:cxn>
              <a:cxn ang="f242">
                <a:pos x="f442" y="f410"/>
              </a:cxn>
              <a:cxn ang="f242">
                <a:pos x="f424" y="f443"/>
              </a:cxn>
              <a:cxn ang="f242">
                <a:pos x="f424" y="f444"/>
              </a:cxn>
              <a:cxn ang="f242">
                <a:pos x="f441" y="f410"/>
              </a:cxn>
              <a:cxn ang="f242">
                <a:pos x="f445" y="f410"/>
              </a:cxn>
              <a:cxn ang="f242">
                <a:pos x="f446" y="f410"/>
              </a:cxn>
              <a:cxn ang="f242">
                <a:pos x="f412" y="f447"/>
              </a:cxn>
              <a:cxn ang="f242">
                <a:pos x="f412" y="f448"/>
              </a:cxn>
              <a:cxn ang="f242">
                <a:pos x="f419" y="f449"/>
              </a:cxn>
              <a:cxn ang="f242">
                <a:pos x="f445" y="f410"/>
              </a:cxn>
              <a:cxn ang="f242">
                <a:pos x="f450" y="f410"/>
              </a:cxn>
              <a:cxn ang="f242">
                <a:pos x="f451" y="f410"/>
              </a:cxn>
              <a:cxn ang="f242">
                <a:pos x="f415" y="f452"/>
              </a:cxn>
              <a:cxn ang="f242">
                <a:pos x="f415" y="f453"/>
              </a:cxn>
              <a:cxn ang="f242">
                <a:pos x="f450" y="f410"/>
              </a:cxn>
              <a:cxn ang="f242">
                <a:pos x="f454" y="f410"/>
              </a:cxn>
              <a:cxn ang="f242">
                <a:pos x="f455" y="f410"/>
              </a:cxn>
              <a:cxn ang="f242">
                <a:pos x="f424" y="f456"/>
              </a:cxn>
              <a:cxn ang="f242">
                <a:pos x="f424" y="f457"/>
              </a:cxn>
              <a:cxn ang="f242">
                <a:pos x="f454" y="f410"/>
              </a:cxn>
              <a:cxn ang="f242">
                <a:pos x="f458" y="f410"/>
              </a:cxn>
              <a:cxn ang="f242">
                <a:pos x="f459" y="f410"/>
              </a:cxn>
              <a:cxn ang="f242">
                <a:pos x="f419" y="f460"/>
              </a:cxn>
              <a:cxn ang="f242">
                <a:pos x="f419" y="f461"/>
              </a:cxn>
              <a:cxn ang="f242">
                <a:pos x="f419" y="f462"/>
              </a:cxn>
              <a:cxn ang="f242">
                <a:pos x="f458" y="f410"/>
              </a:cxn>
              <a:cxn ang="f242">
                <a:pos x="f463" y="f410"/>
              </a:cxn>
              <a:cxn ang="f242">
                <a:pos x="f464" y="f410"/>
              </a:cxn>
              <a:cxn ang="f242">
                <a:pos x="f438" y="f465"/>
              </a:cxn>
              <a:cxn ang="f242">
                <a:pos x="f438" y="f466"/>
              </a:cxn>
              <a:cxn ang="f242">
                <a:pos x="f463" y="f410"/>
              </a:cxn>
              <a:cxn ang="f242">
                <a:pos x="f467" y="f410"/>
              </a:cxn>
              <a:cxn ang="f242">
                <a:pos x="f468" y="f410"/>
              </a:cxn>
              <a:cxn ang="f242">
                <a:pos x="f415" y="f469"/>
              </a:cxn>
              <a:cxn ang="f242">
                <a:pos x="f415" y="f470"/>
              </a:cxn>
              <a:cxn ang="f242">
                <a:pos x="f467" y="f410"/>
              </a:cxn>
              <a:cxn ang="f242">
                <a:pos x="f471" y="f410"/>
              </a:cxn>
              <a:cxn ang="f242">
                <a:pos x="f472" y="f410"/>
              </a:cxn>
              <a:cxn ang="f242">
                <a:pos x="f424" y="f473"/>
              </a:cxn>
              <a:cxn ang="f242">
                <a:pos x="f424" y="f474"/>
              </a:cxn>
              <a:cxn ang="f242">
                <a:pos x="f424" y="f475"/>
              </a:cxn>
              <a:cxn ang="f242">
                <a:pos x="f471" y="f410"/>
              </a:cxn>
              <a:cxn ang="f242">
                <a:pos x="f476" y="f410"/>
              </a:cxn>
              <a:cxn ang="f242">
                <a:pos x="f477" y="f410"/>
              </a:cxn>
              <a:cxn ang="f242">
                <a:pos x="f415" y="f478"/>
              </a:cxn>
              <a:cxn ang="f242">
                <a:pos x="f415" y="f479"/>
              </a:cxn>
              <a:cxn ang="f242">
                <a:pos x="f476" y="f410"/>
              </a:cxn>
              <a:cxn ang="f242">
                <a:pos x="f480" y="f410"/>
              </a:cxn>
              <a:cxn ang="f242">
                <a:pos x="f481" y="f410"/>
              </a:cxn>
              <a:cxn ang="f242">
                <a:pos x="f424" y="f482"/>
              </a:cxn>
              <a:cxn ang="f242">
                <a:pos x="f424" y="f483"/>
              </a:cxn>
              <a:cxn ang="f242">
                <a:pos x="f480" y="f410"/>
              </a:cxn>
              <a:cxn ang="f242">
                <a:pos x="f484" y="f410"/>
              </a:cxn>
              <a:cxn ang="f242">
                <a:pos x="f485" y="f410"/>
              </a:cxn>
              <a:cxn ang="f242">
                <a:pos x="f424" y="f486"/>
              </a:cxn>
              <a:cxn ang="f242">
                <a:pos x="f424" y="f487"/>
              </a:cxn>
              <a:cxn ang="f242">
                <a:pos x="f484" y="f410"/>
              </a:cxn>
            </a:cxnLst>
            <a:rect l="f405" t="f408" r="f406" b="f407"/>
            <a:pathLst>
              <a:path w="1716115" h="1720853">
                <a:moveTo>
                  <a:pt x="f8" y="f5"/>
                </a:moveTo>
                <a:lnTo>
                  <a:pt x="f9" y="f5"/>
                </a:lnTo>
                <a:cubicBezTo>
                  <a:pt x="f9" y="f10"/>
                  <a:pt x="f11" y="f12"/>
                  <a:pt x="f13" y="f12"/>
                </a:cubicBezTo>
                <a:lnTo>
                  <a:pt x="f13" y="f14"/>
                </a:lnTo>
                <a:lnTo>
                  <a:pt x="f6" y="f15"/>
                </a:lnTo>
                <a:cubicBezTo>
                  <a:pt x="f16" y="f15"/>
                  <a:pt x="f8" y="f17"/>
                  <a:pt x="f8" y="f5"/>
                </a:cubicBezTo>
                <a:close/>
                <a:moveTo>
                  <a:pt x="f5" y="f5"/>
                </a:moveTo>
                <a:lnTo>
                  <a:pt x="f18" y="f5"/>
                </a:lnTo>
                <a:cubicBezTo>
                  <a:pt x="f18" y="f19"/>
                  <a:pt x="f20" y="f21"/>
                  <a:pt x="f22" y="f21"/>
                </a:cubicBezTo>
                <a:lnTo>
                  <a:pt x="f22" y="f7"/>
                </a:lnTo>
                <a:cubicBezTo>
                  <a:pt x="f23" y="f7"/>
                  <a:pt x="f5" y="f24"/>
                  <a:pt x="f5" y="f5"/>
                </a:cubicBezTo>
                <a:close/>
                <a:moveTo>
                  <a:pt x="f25" y="f5"/>
                </a:moveTo>
                <a:lnTo>
                  <a:pt x="f26" y="f5"/>
                </a:lnTo>
                <a:cubicBezTo>
                  <a:pt x="f26" y="f27"/>
                  <a:pt x="f28" y="f29"/>
                  <a:pt x="f30" y="f29"/>
                </a:cubicBezTo>
                <a:lnTo>
                  <a:pt x="f30" y="f31"/>
                </a:lnTo>
                <a:cubicBezTo>
                  <a:pt x="f32" y="f31"/>
                  <a:pt x="f25" y="f33"/>
                  <a:pt x="f25" y="f5"/>
                </a:cubicBezTo>
                <a:close/>
                <a:moveTo>
                  <a:pt x="f34" y="f5"/>
                </a:moveTo>
                <a:lnTo>
                  <a:pt x="f35" y="f5"/>
                </a:lnTo>
                <a:cubicBezTo>
                  <a:pt x="f35" y="f36"/>
                  <a:pt x="f37" y="f38"/>
                  <a:pt x="f22" y="f38"/>
                </a:cubicBezTo>
                <a:lnTo>
                  <a:pt x="f22" y="f39"/>
                </a:lnTo>
                <a:cubicBezTo>
                  <a:pt x="f40" y="f39"/>
                  <a:pt x="f34" y="f41"/>
                  <a:pt x="f34" y="f5"/>
                </a:cubicBezTo>
                <a:close/>
                <a:moveTo>
                  <a:pt x="f42" y="f5"/>
                </a:moveTo>
                <a:lnTo>
                  <a:pt x="f43" y="f5"/>
                </a:lnTo>
                <a:cubicBezTo>
                  <a:pt x="f43" y="f44"/>
                  <a:pt x="f45" y="f46"/>
                  <a:pt x="f13" y="f46"/>
                </a:cubicBezTo>
                <a:lnTo>
                  <a:pt x="f13" y="f47"/>
                </a:lnTo>
                <a:lnTo>
                  <a:pt x="f22" y="f48"/>
                </a:lnTo>
                <a:cubicBezTo>
                  <a:pt x="f49" y="f48"/>
                  <a:pt x="f42" y="f50"/>
                  <a:pt x="f42" y="f5"/>
                </a:cubicBezTo>
                <a:close/>
                <a:moveTo>
                  <a:pt x="f51" y="f5"/>
                </a:moveTo>
                <a:lnTo>
                  <a:pt x="f52" y="f5"/>
                </a:lnTo>
                <a:cubicBezTo>
                  <a:pt x="f52" y="f53"/>
                  <a:pt x="f54" y="f55"/>
                  <a:pt x="f56" y="f55"/>
                </a:cubicBezTo>
                <a:lnTo>
                  <a:pt x="f56" y="f57"/>
                </a:lnTo>
                <a:cubicBezTo>
                  <a:pt x="f58" y="f57"/>
                  <a:pt x="f51" y="f59"/>
                  <a:pt x="f51" y="f5"/>
                </a:cubicBezTo>
                <a:close/>
                <a:moveTo>
                  <a:pt x="f60" y="f5"/>
                </a:moveTo>
                <a:lnTo>
                  <a:pt x="f61" y="f5"/>
                </a:lnTo>
                <a:cubicBezTo>
                  <a:pt x="f61" y="f62"/>
                  <a:pt x="f63" y="f64"/>
                  <a:pt x="f30" y="f64"/>
                </a:cubicBezTo>
                <a:lnTo>
                  <a:pt x="f30" y="f65"/>
                </a:lnTo>
                <a:cubicBezTo>
                  <a:pt x="f66" y="f65"/>
                  <a:pt x="f60" y="f67"/>
                  <a:pt x="f60" y="f5"/>
                </a:cubicBezTo>
                <a:close/>
                <a:moveTo>
                  <a:pt x="f68" y="f5"/>
                </a:moveTo>
                <a:lnTo>
                  <a:pt x="f69" y="f5"/>
                </a:lnTo>
                <a:cubicBezTo>
                  <a:pt x="f69" y="f70"/>
                  <a:pt x="f71" y="f72"/>
                  <a:pt x="f13" y="f72"/>
                </a:cubicBezTo>
                <a:lnTo>
                  <a:pt x="f13" y="f73"/>
                </a:lnTo>
                <a:lnTo>
                  <a:pt x="f22" y="f74"/>
                </a:lnTo>
                <a:cubicBezTo>
                  <a:pt x="f75" y="f74"/>
                  <a:pt x="f68" y="f76"/>
                  <a:pt x="f68" y="f5"/>
                </a:cubicBezTo>
                <a:close/>
                <a:moveTo>
                  <a:pt x="f77" y="f5"/>
                </a:moveTo>
                <a:lnTo>
                  <a:pt x="f78" y="f5"/>
                </a:lnTo>
                <a:cubicBezTo>
                  <a:pt x="f78" y="f79"/>
                  <a:pt x="f80" y="f81"/>
                  <a:pt x="f6" y="f81"/>
                </a:cubicBezTo>
                <a:lnTo>
                  <a:pt x="f6" y="f82"/>
                </a:lnTo>
                <a:cubicBezTo>
                  <a:pt x="f83" y="f82"/>
                  <a:pt x="f77" y="f84"/>
                  <a:pt x="f77" y="f5"/>
                </a:cubicBezTo>
                <a:close/>
                <a:moveTo>
                  <a:pt x="f85" y="f5"/>
                </a:moveTo>
                <a:lnTo>
                  <a:pt x="f86" y="f5"/>
                </a:lnTo>
                <a:cubicBezTo>
                  <a:pt x="f86" y="f87"/>
                  <a:pt x="f88" y="f89"/>
                  <a:pt x="f30" y="f89"/>
                </a:cubicBezTo>
                <a:lnTo>
                  <a:pt x="f30" y="f90"/>
                </a:lnTo>
                <a:cubicBezTo>
                  <a:pt x="f91" y="f90"/>
                  <a:pt x="f85" y="f92"/>
                  <a:pt x="f85" y="f5"/>
                </a:cubicBezTo>
                <a:close/>
                <a:moveTo>
                  <a:pt x="f93" y="f5"/>
                </a:moveTo>
                <a:lnTo>
                  <a:pt x="f94" y="f5"/>
                </a:lnTo>
                <a:cubicBezTo>
                  <a:pt x="f94" y="f95"/>
                  <a:pt x="f96" y="f97"/>
                  <a:pt x="f22" y="f97"/>
                </a:cubicBezTo>
                <a:lnTo>
                  <a:pt x="f22" y="f98"/>
                </a:lnTo>
                <a:lnTo>
                  <a:pt x="f22" y="f99"/>
                </a:lnTo>
                <a:cubicBezTo>
                  <a:pt x="f100" y="f99"/>
                  <a:pt x="f93" y="f101"/>
                  <a:pt x="f93" y="f5"/>
                </a:cubicBezTo>
                <a:close/>
                <a:moveTo>
                  <a:pt x="f102" y="f5"/>
                </a:moveTo>
                <a:lnTo>
                  <a:pt x="f103" y="f5"/>
                </a:lnTo>
                <a:cubicBezTo>
                  <a:pt x="f103" y="f104"/>
                  <a:pt x="f105" y="f106"/>
                  <a:pt x="f56" y="f106"/>
                </a:cubicBezTo>
                <a:lnTo>
                  <a:pt x="f56" y="f107"/>
                </a:lnTo>
                <a:cubicBezTo>
                  <a:pt x="f108" y="f107"/>
                  <a:pt x="f102" y="f109"/>
                  <a:pt x="f102" y="f5"/>
                </a:cubicBezTo>
                <a:close/>
                <a:moveTo>
                  <a:pt x="f110" y="f5"/>
                </a:moveTo>
                <a:lnTo>
                  <a:pt x="f111" y="f5"/>
                </a:lnTo>
                <a:cubicBezTo>
                  <a:pt x="f111" y="f112"/>
                  <a:pt x="f113" y="f114"/>
                  <a:pt x="f6" y="f114"/>
                </a:cubicBezTo>
                <a:lnTo>
                  <a:pt x="f6" y="f115"/>
                </a:lnTo>
                <a:cubicBezTo>
                  <a:pt x="f116" y="f115"/>
                  <a:pt x="f110" y="f117"/>
                  <a:pt x="f110" y="f5"/>
                </a:cubicBezTo>
                <a:close/>
                <a:moveTo>
                  <a:pt x="f118" y="f5"/>
                </a:moveTo>
                <a:lnTo>
                  <a:pt x="f119" y="f5"/>
                </a:lnTo>
                <a:cubicBezTo>
                  <a:pt x="f119" y="f120"/>
                  <a:pt x="f121" y="f122"/>
                  <a:pt x="f30" y="f122"/>
                </a:cubicBezTo>
                <a:lnTo>
                  <a:pt x="f30" y="f123"/>
                </a:lnTo>
                <a:lnTo>
                  <a:pt x="f30" y="f124"/>
                </a:lnTo>
                <a:cubicBezTo>
                  <a:pt x="f125" y="f124"/>
                  <a:pt x="f118" y="f126"/>
                  <a:pt x="f118" y="f5"/>
                </a:cubicBezTo>
                <a:close/>
                <a:moveTo>
                  <a:pt x="f127" y="f5"/>
                </a:moveTo>
                <a:lnTo>
                  <a:pt x="f128" y="f5"/>
                </a:lnTo>
                <a:cubicBezTo>
                  <a:pt x="f128" y="f129"/>
                  <a:pt x="f130" y="f131"/>
                  <a:pt x="f6" y="f131"/>
                </a:cubicBezTo>
                <a:lnTo>
                  <a:pt x="f6" y="f132"/>
                </a:lnTo>
                <a:cubicBezTo>
                  <a:pt x="f133" y="f132"/>
                  <a:pt x="f127" y="f134"/>
                  <a:pt x="f127" y="f5"/>
                </a:cubicBezTo>
                <a:close/>
                <a:moveTo>
                  <a:pt x="f135" y="f5"/>
                </a:moveTo>
                <a:lnTo>
                  <a:pt x="f136" y="f5"/>
                </a:lnTo>
                <a:cubicBezTo>
                  <a:pt x="f136" y="f137"/>
                  <a:pt x="f138" y="f139"/>
                  <a:pt x="f30" y="f139"/>
                </a:cubicBezTo>
                <a:lnTo>
                  <a:pt x="f30" y="f140"/>
                </a:lnTo>
                <a:cubicBezTo>
                  <a:pt x="f141" y="f140"/>
                  <a:pt x="f135" y="f142"/>
                  <a:pt x="f135" y="f5"/>
                </a:cubicBezTo>
                <a:close/>
                <a:moveTo>
                  <a:pt x="f143" y="f5"/>
                </a:moveTo>
                <a:lnTo>
                  <a:pt x="f144" y="f5"/>
                </a:lnTo>
                <a:cubicBezTo>
                  <a:pt x="f144" y="f145"/>
                  <a:pt x="f146" y="f147"/>
                  <a:pt x="f30" y="f147"/>
                </a:cubicBezTo>
                <a:lnTo>
                  <a:pt x="f30" y="f148"/>
                </a:lnTo>
                <a:cubicBezTo>
                  <a:pt x="f149" y="f148"/>
                  <a:pt x="f143" y="f150"/>
                  <a:pt x="f143" y="f5"/>
                </a:cubicBezTo>
                <a:close/>
              </a:path>
            </a:pathLst>
          </a:custGeom>
          <a:solidFill>
            <a:srgbClr val="FDFAF6">
              <a:alpha val="99000"/>
            </a:srgbClr>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6" name="Image 5">
            <a:extLst>
              <a:ext uri="{FF2B5EF4-FFF2-40B4-BE49-F238E27FC236}">
                <a16:creationId xmlns:a16="http://schemas.microsoft.com/office/drawing/2014/main" id="{B4BA9DC7-144B-B4B2-AC7C-ACAC1E7A3934}"/>
              </a:ext>
              <a:ext uri="{C183D7F6-B498-43B3-948B-1728B52AA6E4}">
                <adec:decorative xmlns:adec="http://schemas.microsoft.com/office/drawing/2017/decorative" val="1"/>
              </a:ext>
            </a:extLst>
          </p:cNvPr>
          <p:cNvSpPr/>
          <p:nvPr/>
        </p:nvSpPr>
        <p:spPr>
          <a:xfrm>
            <a:off x="-5568" y="3440503"/>
            <a:ext cx="3443292" cy="3448046"/>
          </a:xfrm>
          <a:custGeom>
            <a:avLst/>
            <a:gdLst>
              <a:gd name="f0" fmla="val 10800000"/>
              <a:gd name="f1" fmla="val 5400000"/>
              <a:gd name="f2" fmla="val 180"/>
              <a:gd name="f3" fmla="val w"/>
              <a:gd name="f4" fmla="val h"/>
              <a:gd name="f5" fmla="val 0"/>
              <a:gd name="f6" fmla="val 3443288"/>
              <a:gd name="f7" fmla="val 3448050"/>
              <a:gd name="f8" fmla="val 1721644"/>
              <a:gd name="f9" fmla="val 3448051"/>
              <a:gd name="f10" fmla="val 2672482"/>
              <a:gd name="f11" fmla="val 2676178"/>
              <a:gd name="f12" fmla="val 1724025"/>
              <a:gd name="f13" fmla="val 771873"/>
              <a:gd name="f14" fmla="val 770806"/>
              <a:gd name="f15" fmla="+- 0 0 -90"/>
              <a:gd name="f16" fmla="*/ f3 1 3443288"/>
              <a:gd name="f17" fmla="*/ f4 1 3448050"/>
              <a:gd name="f18" fmla="val f5"/>
              <a:gd name="f19" fmla="val f6"/>
              <a:gd name="f20" fmla="val f7"/>
              <a:gd name="f21" fmla="*/ f15 f0 1"/>
              <a:gd name="f22" fmla="+- f20 0 f18"/>
              <a:gd name="f23" fmla="+- f19 0 f18"/>
              <a:gd name="f24" fmla="*/ f21 1 f2"/>
              <a:gd name="f25" fmla="*/ f23 1 3443288"/>
              <a:gd name="f26" fmla="*/ f22 1 3448050"/>
              <a:gd name="f27" fmla="*/ 1721644 f23 1"/>
              <a:gd name="f28" fmla="*/ 3448051 f22 1"/>
              <a:gd name="f29" fmla="*/ 3443288 f23 1"/>
              <a:gd name="f30" fmla="*/ 1724025 f22 1"/>
              <a:gd name="f31" fmla="*/ 0 f22 1"/>
              <a:gd name="f32" fmla="*/ 0 f23 1"/>
              <a:gd name="f33" fmla="+- f24 0 f1"/>
              <a:gd name="f34" fmla="*/ f27 1 3443288"/>
              <a:gd name="f35" fmla="*/ f28 1 3448050"/>
              <a:gd name="f36" fmla="*/ f29 1 3443288"/>
              <a:gd name="f37" fmla="*/ f30 1 3448050"/>
              <a:gd name="f38" fmla="*/ f31 1 3448050"/>
              <a:gd name="f39" fmla="*/ f32 1 3443288"/>
              <a:gd name="f40" fmla="*/ f18 1 f25"/>
              <a:gd name="f41" fmla="*/ f19 1 f25"/>
              <a:gd name="f42" fmla="*/ f18 1 f26"/>
              <a:gd name="f43" fmla="*/ f20 1 f26"/>
              <a:gd name="f44" fmla="*/ f34 1 f25"/>
              <a:gd name="f45" fmla="*/ f35 1 f26"/>
              <a:gd name="f46" fmla="*/ f36 1 f25"/>
              <a:gd name="f47" fmla="*/ f37 1 f26"/>
              <a:gd name="f48" fmla="*/ f38 1 f26"/>
              <a:gd name="f49" fmla="*/ f39 1 f25"/>
              <a:gd name="f50" fmla="*/ f40 f16 1"/>
              <a:gd name="f51" fmla="*/ f41 f16 1"/>
              <a:gd name="f52" fmla="*/ f43 f17 1"/>
              <a:gd name="f53" fmla="*/ f42 f17 1"/>
              <a:gd name="f54" fmla="*/ f44 f16 1"/>
              <a:gd name="f55" fmla="*/ f45 f17 1"/>
              <a:gd name="f56" fmla="*/ f46 f16 1"/>
              <a:gd name="f57" fmla="*/ f47 f17 1"/>
              <a:gd name="f58" fmla="*/ f48 f17 1"/>
              <a:gd name="f59" fmla="*/ f49 f16 1"/>
            </a:gdLst>
            <a:ahLst/>
            <a:cxnLst>
              <a:cxn ang="3cd4">
                <a:pos x="hc" y="t"/>
              </a:cxn>
              <a:cxn ang="0">
                <a:pos x="r" y="vc"/>
              </a:cxn>
              <a:cxn ang="cd4">
                <a:pos x="hc" y="b"/>
              </a:cxn>
              <a:cxn ang="cd2">
                <a:pos x="l" y="vc"/>
              </a:cxn>
              <a:cxn ang="f33">
                <a:pos x="f54" y="f55"/>
              </a:cxn>
              <a:cxn ang="f33">
                <a:pos x="f56" y="f57"/>
              </a:cxn>
              <a:cxn ang="f33">
                <a:pos x="f54" y="f58"/>
              </a:cxn>
              <a:cxn ang="f33">
                <a:pos x="f59" y="f57"/>
              </a:cxn>
              <a:cxn ang="f33">
                <a:pos x="f54" y="f55"/>
              </a:cxn>
            </a:cxnLst>
            <a:rect l="f50" t="f53" r="f51" b="f52"/>
            <a:pathLst>
              <a:path w="3443288" h="3448050">
                <a:moveTo>
                  <a:pt x="f8" y="f9"/>
                </a:moveTo>
                <a:cubicBezTo>
                  <a:pt x="f10" y="f9"/>
                  <a:pt x="f6" y="f11"/>
                  <a:pt x="f6" y="f12"/>
                </a:cubicBezTo>
                <a:cubicBezTo>
                  <a:pt x="f6" y="f13"/>
                  <a:pt x="f10" y="f5"/>
                  <a:pt x="f8" y="f5"/>
                </a:cubicBezTo>
                <a:cubicBezTo>
                  <a:pt x="f14" y="f5"/>
                  <a:pt x="f5" y="f13"/>
                  <a:pt x="f5" y="f12"/>
                </a:cubicBezTo>
                <a:cubicBezTo>
                  <a:pt x="f5" y="f11"/>
                  <a:pt x="f14" y="f9"/>
                  <a:pt x="f8" y="f9"/>
                </a:cubicBezTo>
                <a:close/>
              </a:path>
            </a:pathLst>
          </a:custGeom>
          <a:solidFill>
            <a:srgbClr val="1F2C8F"/>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pic>
        <p:nvPicPr>
          <p:cNvPr id="7" name="Image 6">
            <a:extLst>
              <a:ext uri="{FF2B5EF4-FFF2-40B4-BE49-F238E27FC236}">
                <a16:creationId xmlns:a16="http://schemas.microsoft.com/office/drawing/2014/main" id="{5A0480B5-1B4C-E43A-BA81-42E3C8A68BE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a:fillRect/>
          </a:stretch>
        </p:blipFill>
        <p:spPr>
          <a:xfrm>
            <a:off x="1718459" y="3440503"/>
            <a:ext cx="1719264" cy="1724028"/>
          </a:xfrm>
          <a:prstGeom prst="rect">
            <a:avLst/>
          </a:prstGeom>
          <a:noFill/>
          <a:ln cap="flat">
            <a:noFill/>
          </a:ln>
        </p:spPr>
      </p:pic>
      <p:sp>
        <p:nvSpPr>
          <p:cNvPr id="8" name="Slide Number Placeholder 2">
            <a:extLst>
              <a:ext uri="{FF2B5EF4-FFF2-40B4-BE49-F238E27FC236}">
                <a16:creationId xmlns:a16="http://schemas.microsoft.com/office/drawing/2014/main" id="{90AA1371-D34F-5D12-ED6F-31551F913120}"/>
              </a:ext>
            </a:extLst>
          </p:cNvPr>
          <p:cNvSpPr txBox="1">
            <a:spLocks noGrp="1"/>
          </p:cNvSpPr>
          <p:nvPr>
            <p:ph type="sldNum" sz="quarter" idx="8"/>
          </p:nvPr>
        </p:nvSpPr>
        <p:spPr>
          <a:xfrm>
            <a:off x="10438479" y="457200"/>
            <a:ext cx="987552" cy="471492"/>
          </a:xfrm>
        </p:spPr>
        <p:txBody>
          <a:bodyPr/>
          <a:lstStyle>
            <a:lvl1pPr>
              <a:defRPr sz="1600">
                <a:latin typeface="Arial Black"/>
              </a:defRPr>
            </a:lvl1pPr>
          </a:lstStyle>
          <a:p>
            <a:pPr lvl="0"/>
            <a:fld id="{D18AF7ED-AEAE-4197-830F-8DEA381ADC94}" type="slidenum">
              <a:t>‹#›</a:t>
            </a:fld>
            <a:endParaRPr lang="en-US"/>
          </a:p>
        </p:txBody>
      </p:sp>
      <p:sp>
        <p:nvSpPr>
          <p:cNvPr id="9" name="Content Placeholder 2">
            <a:extLst>
              <a:ext uri="{FF2B5EF4-FFF2-40B4-BE49-F238E27FC236}">
                <a16:creationId xmlns:a16="http://schemas.microsoft.com/office/drawing/2014/main" id="{FBBC0F44-1091-9374-CB51-A25E57DA2ACB}"/>
              </a:ext>
            </a:extLst>
          </p:cNvPr>
          <p:cNvSpPr txBox="1">
            <a:spLocks noGrp="1"/>
          </p:cNvSpPr>
          <p:nvPr>
            <p:ph idx="4294967295"/>
          </p:nvPr>
        </p:nvSpPr>
        <p:spPr>
          <a:xfrm>
            <a:off x="4364806" y="3808750"/>
            <a:ext cx="7043614" cy="2233229"/>
          </a:xfrm>
        </p:spPr>
        <p:txBody>
          <a:bodyPr tIns="0" bIns="0"/>
          <a:lstStyle>
            <a:lvl1pPr marL="0" indent="0">
              <a:spcBef>
                <a:spcPts val="0"/>
              </a:spcBef>
              <a:buNone/>
              <a:defRPr sz="2400"/>
            </a:lvl1pPr>
            <a:lvl2pPr marL="347472">
              <a:spcBef>
                <a:spcPts val="0"/>
              </a:spcBef>
              <a:defRPr/>
            </a:lvl2pPr>
            <a:lvl3pPr marL="685800">
              <a:spcBef>
                <a:spcPts val="0"/>
              </a:spcBef>
              <a:defRPr sz="2400"/>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89966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4">
    <p:spTree>
      <p:nvGrpSpPr>
        <p:cNvPr id="1" name=""/>
        <p:cNvGrpSpPr/>
        <p:nvPr/>
      </p:nvGrpSpPr>
      <p:grpSpPr>
        <a:xfrm>
          <a:off x="0" y="0"/>
          <a:ext cx="0" cy="0"/>
          <a:chOff x="0" y="0"/>
          <a:chExt cx="0" cy="0"/>
        </a:xfrm>
      </p:grpSpPr>
      <p:sp>
        <p:nvSpPr>
          <p:cNvPr id="2" name="Freeform 26">
            <a:extLst>
              <a:ext uri="{FF2B5EF4-FFF2-40B4-BE49-F238E27FC236}">
                <a16:creationId xmlns:a16="http://schemas.microsoft.com/office/drawing/2014/main" id="{C992548F-FC73-21EB-2112-4ABD64D9AFAC}"/>
              </a:ext>
              <a:ext uri="{C183D7F6-B498-43B3-948B-1728B52AA6E4}">
                <adec:decorative xmlns:adec="http://schemas.microsoft.com/office/drawing/2017/decorative" val="1"/>
              </a:ext>
            </a:extLst>
          </p:cNvPr>
          <p:cNvSpPr/>
          <p:nvPr/>
        </p:nvSpPr>
        <p:spPr>
          <a:xfrm>
            <a:off x="8989457" y="3427335"/>
            <a:ext cx="3202548" cy="3430664"/>
          </a:xfrm>
          <a:custGeom>
            <a:avLst/>
            <a:gdLst>
              <a:gd name="f0" fmla="val 10800000"/>
              <a:gd name="f1" fmla="val 5400000"/>
              <a:gd name="f2" fmla="val 180"/>
              <a:gd name="f3" fmla="val w"/>
              <a:gd name="f4" fmla="val h"/>
              <a:gd name="f5" fmla="val 0"/>
              <a:gd name="f6" fmla="val 3202546"/>
              <a:gd name="f7" fmla="val 3430665"/>
              <a:gd name="f8" fmla="+- 0 0 -90"/>
              <a:gd name="f9" fmla="*/ f3 1 3202546"/>
              <a:gd name="f10" fmla="*/ f4 1 3430665"/>
              <a:gd name="f11" fmla="val f5"/>
              <a:gd name="f12" fmla="val f6"/>
              <a:gd name="f13" fmla="val f7"/>
              <a:gd name="f14" fmla="*/ f8 f0 1"/>
              <a:gd name="f15" fmla="+- f13 0 f11"/>
              <a:gd name="f16" fmla="+- f12 0 f11"/>
              <a:gd name="f17" fmla="*/ f14 1 f2"/>
              <a:gd name="f18" fmla="*/ f16 1 3202546"/>
              <a:gd name="f19" fmla="*/ f15 1 3430665"/>
              <a:gd name="f20" fmla="*/ 0 f16 1"/>
              <a:gd name="f21" fmla="*/ 0 f15 1"/>
              <a:gd name="f22" fmla="*/ 3202546 f16 1"/>
              <a:gd name="f23" fmla="*/ 3430665 f15 1"/>
              <a:gd name="f24" fmla="+- f17 0 f1"/>
              <a:gd name="f25" fmla="*/ f20 1 3202546"/>
              <a:gd name="f26" fmla="*/ f21 1 3430665"/>
              <a:gd name="f27" fmla="*/ f22 1 3202546"/>
              <a:gd name="f28" fmla="*/ f23 1 3430665"/>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Lst>
            <a:rect l="f37" t="f40" r="f38" b="f39"/>
            <a:pathLst>
              <a:path w="3202546" h="3430665">
                <a:moveTo>
                  <a:pt x="f5" y="f5"/>
                </a:moveTo>
                <a:lnTo>
                  <a:pt x="f6" y="f5"/>
                </a:lnTo>
                <a:lnTo>
                  <a:pt x="f6" y="f7"/>
                </a:lnTo>
                <a:lnTo>
                  <a:pt x="f5" y="f7"/>
                </a:lnTo>
                <a:close/>
              </a:path>
            </a:pathLst>
          </a:custGeom>
          <a:solidFill>
            <a:srgbClr val="AAC3E8"/>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Freeform 17">
            <a:extLst>
              <a:ext uri="{FF2B5EF4-FFF2-40B4-BE49-F238E27FC236}">
                <a16:creationId xmlns:a16="http://schemas.microsoft.com/office/drawing/2014/main" id="{E787869B-7F65-928C-5C8D-DA47E5769C9A}"/>
              </a:ext>
              <a:ext uri="{C183D7F6-B498-43B3-948B-1728B52AA6E4}">
                <adec:decorative xmlns:adec="http://schemas.microsoft.com/office/drawing/2017/decorative" val="1"/>
              </a:ext>
            </a:extLst>
          </p:cNvPr>
          <p:cNvSpPr/>
          <p:nvPr/>
        </p:nvSpPr>
        <p:spPr>
          <a:xfrm>
            <a:off x="8989457" y="3654152"/>
            <a:ext cx="3202548" cy="3203856"/>
          </a:xfrm>
          <a:custGeom>
            <a:avLst/>
            <a:gdLst>
              <a:gd name="f0" fmla="val 10800000"/>
              <a:gd name="f1" fmla="val 5400000"/>
              <a:gd name="f2" fmla="val 180"/>
              <a:gd name="f3" fmla="val w"/>
              <a:gd name="f4" fmla="val h"/>
              <a:gd name="f5" fmla="val 0"/>
              <a:gd name="f6" fmla="val 3202546"/>
              <a:gd name="f7" fmla="val 3203852"/>
              <a:gd name="f8" fmla="val 3190718"/>
              <a:gd name="f9" fmla="+- 0 0 -90"/>
              <a:gd name="f10" fmla="*/ f3 1 3202546"/>
              <a:gd name="f11" fmla="*/ f4 1 3203852"/>
              <a:gd name="f12" fmla="val f5"/>
              <a:gd name="f13" fmla="val f6"/>
              <a:gd name="f14" fmla="val f7"/>
              <a:gd name="f15" fmla="*/ f9 f0 1"/>
              <a:gd name="f16" fmla="+- f14 0 f12"/>
              <a:gd name="f17" fmla="+- f13 0 f12"/>
              <a:gd name="f18" fmla="*/ f15 1 f2"/>
              <a:gd name="f19" fmla="*/ f17 1 3202546"/>
              <a:gd name="f20" fmla="*/ f16 1 3203852"/>
              <a:gd name="f21" fmla="*/ 3202546 f17 1"/>
              <a:gd name="f22" fmla="*/ 0 f16 1"/>
              <a:gd name="f23" fmla="*/ 3203852 f16 1"/>
              <a:gd name="f24" fmla="*/ 0 f17 1"/>
              <a:gd name="f25" fmla="*/ 3190718 f16 1"/>
              <a:gd name="f26" fmla="+- f18 0 f1"/>
              <a:gd name="f27" fmla="*/ f21 1 3202546"/>
              <a:gd name="f28" fmla="*/ f22 1 3203852"/>
              <a:gd name="f29" fmla="*/ f23 1 3203852"/>
              <a:gd name="f30" fmla="*/ f24 1 3202546"/>
              <a:gd name="f31" fmla="*/ f25 1 3203852"/>
              <a:gd name="f32" fmla="*/ f12 1 f19"/>
              <a:gd name="f33" fmla="*/ f13 1 f19"/>
              <a:gd name="f34" fmla="*/ f12 1 f20"/>
              <a:gd name="f35" fmla="*/ f14 1 f20"/>
              <a:gd name="f36" fmla="*/ f27 1 f19"/>
              <a:gd name="f37" fmla="*/ f28 1 f20"/>
              <a:gd name="f38" fmla="*/ f29 1 f20"/>
              <a:gd name="f39" fmla="*/ f30 1 f19"/>
              <a:gd name="f40" fmla="*/ f31 1 f20"/>
              <a:gd name="f41" fmla="*/ f32 f10 1"/>
              <a:gd name="f42" fmla="*/ f33 f10 1"/>
              <a:gd name="f43" fmla="*/ f35 f11 1"/>
              <a:gd name="f44" fmla="*/ f34 f11 1"/>
              <a:gd name="f45" fmla="*/ f36 f10 1"/>
              <a:gd name="f46" fmla="*/ f37 f11 1"/>
              <a:gd name="f47" fmla="*/ f38 f11 1"/>
              <a:gd name="f48" fmla="*/ f39 f10 1"/>
              <a:gd name="f49" fmla="*/ f40 f11 1"/>
            </a:gdLst>
            <a:ahLst/>
            <a:cxnLst>
              <a:cxn ang="3cd4">
                <a:pos x="hc" y="t"/>
              </a:cxn>
              <a:cxn ang="0">
                <a:pos x="r" y="vc"/>
              </a:cxn>
              <a:cxn ang="cd4">
                <a:pos x="hc" y="b"/>
              </a:cxn>
              <a:cxn ang="cd2">
                <a:pos x="l" y="vc"/>
              </a:cxn>
              <a:cxn ang="f26">
                <a:pos x="f45" y="f46"/>
              </a:cxn>
              <a:cxn ang="f26">
                <a:pos x="f45" y="f47"/>
              </a:cxn>
              <a:cxn ang="f26">
                <a:pos x="f48" y="f47"/>
              </a:cxn>
              <a:cxn ang="f26">
                <a:pos x="f48" y="f49"/>
              </a:cxn>
            </a:cxnLst>
            <a:rect l="f41" t="f44" r="f42" b="f43"/>
            <a:pathLst>
              <a:path w="3202546" h="3203852">
                <a:moveTo>
                  <a:pt x="f6" y="f5"/>
                </a:moveTo>
                <a:lnTo>
                  <a:pt x="f6" y="f7"/>
                </a:lnTo>
                <a:lnTo>
                  <a:pt x="f5" y="f7"/>
                </a:lnTo>
                <a:lnTo>
                  <a:pt x="f5" y="f8"/>
                </a:lnTo>
                <a:close/>
              </a:path>
            </a:pathLst>
          </a:custGeom>
          <a:solidFill>
            <a:srgbClr val="F5CDCE"/>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4" name="Freeform 13">
            <a:extLst>
              <a:ext uri="{FF2B5EF4-FFF2-40B4-BE49-F238E27FC236}">
                <a16:creationId xmlns:a16="http://schemas.microsoft.com/office/drawing/2014/main" id="{ABEB7654-2AC3-E39E-4160-176A2ABFEE03}"/>
              </a:ext>
              <a:ext uri="{C183D7F6-B498-43B3-948B-1728B52AA6E4}">
                <adec:decorative xmlns:adec="http://schemas.microsoft.com/office/drawing/2017/decorative" val="1"/>
              </a:ext>
            </a:extLst>
          </p:cNvPr>
          <p:cNvSpPr/>
          <p:nvPr/>
        </p:nvSpPr>
        <p:spPr>
          <a:xfrm>
            <a:off x="8989457" y="0"/>
            <a:ext cx="3202548" cy="3437348"/>
          </a:xfrm>
          <a:custGeom>
            <a:avLst/>
            <a:gdLst>
              <a:gd name="f0" fmla="val 10800000"/>
              <a:gd name="f1" fmla="val 5400000"/>
              <a:gd name="f2" fmla="val 180"/>
              <a:gd name="f3" fmla="val w"/>
              <a:gd name="f4" fmla="val h"/>
              <a:gd name="f5" fmla="val 0"/>
              <a:gd name="f6" fmla="val 3202545"/>
              <a:gd name="f7" fmla="val 3437345"/>
              <a:gd name="f8" fmla="+- 0 0 -90"/>
              <a:gd name="f9" fmla="*/ f3 1 3202545"/>
              <a:gd name="f10" fmla="*/ f4 1 3437345"/>
              <a:gd name="f11" fmla="val f5"/>
              <a:gd name="f12" fmla="val f6"/>
              <a:gd name="f13" fmla="val f7"/>
              <a:gd name="f14" fmla="*/ f8 f0 1"/>
              <a:gd name="f15" fmla="+- f13 0 f11"/>
              <a:gd name="f16" fmla="+- f12 0 f11"/>
              <a:gd name="f17" fmla="*/ f14 1 f2"/>
              <a:gd name="f18" fmla="*/ f16 1 3202545"/>
              <a:gd name="f19" fmla="*/ f15 1 3437345"/>
              <a:gd name="f20" fmla="*/ 0 f16 1"/>
              <a:gd name="f21" fmla="*/ 0 f15 1"/>
              <a:gd name="f22" fmla="*/ 3202545 f16 1"/>
              <a:gd name="f23" fmla="*/ 3437345 f15 1"/>
              <a:gd name="f24" fmla="+- f17 0 f1"/>
              <a:gd name="f25" fmla="*/ f20 1 3202545"/>
              <a:gd name="f26" fmla="*/ f21 1 3437345"/>
              <a:gd name="f27" fmla="*/ f22 1 3202545"/>
              <a:gd name="f28" fmla="*/ f23 1 3437345"/>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Lst>
            <a:rect l="f37" t="f40" r="f38" b="f39"/>
            <a:pathLst>
              <a:path w="3202545" h="3437345">
                <a:moveTo>
                  <a:pt x="f5" y="f5"/>
                </a:moveTo>
                <a:lnTo>
                  <a:pt x="f6" y="f5"/>
                </a:lnTo>
                <a:lnTo>
                  <a:pt x="f6" y="f7"/>
                </a:lnTo>
                <a:lnTo>
                  <a:pt x="f5" y="f7"/>
                </a:lnTo>
                <a:close/>
              </a:path>
            </a:pathLst>
          </a:custGeom>
          <a:solidFill>
            <a:srgbClr val="CCBE89"/>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5" name="Freeform 15">
            <a:extLst>
              <a:ext uri="{FF2B5EF4-FFF2-40B4-BE49-F238E27FC236}">
                <a16:creationId xmlns:a16="http://schemas.microsoft.com/office/drawing/2014/main" id="{CE1AE18A-FFB0-A0D0-7FF6-4566525785A1}"/>
              </a:ext>
              <a:ext uri="{C183D7F6-B498-43B3-948B-1728B52AA6E4}">
                <adec:decorative xmlns:adec="http://schemas.microsoft.com/office/drawing/2017/decorative" val="1"/>
              </a:ext>
            </a:extLst>
          </p:cNvPr>
          <p:cNvSpPr/>
          <p:nvPr/>
        </p:nvSpPr>
        <p:spPr>
          <a:xfrm>
            <a:off x="8989457" y="6684"/>
            <a:ext cx="3202548" cy="3436479"/>
          </a:xfrm>
          <a:custGeom>
            <a:avLst/>
            <a:gdLst>
              <a:gd name="f0" fmla="val 10800000"/>
              <a:gd name="f1" fmla="val 5400000"/>
              <a:gd name="f2" fmla="val 180"/>
              <a:gd name="f3" fmla="val w"/>
              <a:gd name="f4" fmla="val h"/>
              <a:gd name="f5" fmla="val 0"/>
              <a:gd name="f6" fmla="val 3202546"/>
              <a:gd name="f7" fmla="val 3436477"/>
              <a:gd name="f8" fmla="val 3214418"/>
              <a:gd name="f9" fmla="+- 0 0 -90"/>
              <a:gd name="f10" fmla="*/ f3 1 3202546"/>
              <a:gd name="f11" fmla="*/ f4 1 3436477"/>
              <a:gd name="f12" fmla="val f5"/>
              <a:gd name="f13" fmla="val f6"/>
              <a:gd name="f14" fmla="val f7"/>
              <a:gd name="f15" fmla="*/ f9 f0 1"/>
              <a:gd name="f16" fmla="+- f14 0 f12"/>
              <a:gd name="f17" fmla="+- f13 0 f12"/>
              <a:gd name="f18" fmla="*/ f15 1 f2"/>
              <a:gd name="f19" fmla="*/ f17 1 3202546"/>
              <a:gd name="f20" fmla="*/ f16 1 3436477"/>
              <a:gd name="f21" fmla="*/ 0 f17 1"/>
              <a:gd name="f22" fmla="*/ 0 f16 1"/>
              <a:gd name="f23" fmla="*/ 3202546 f17 1"/>
              <a:gd name="f24" fmla="*/ 3214418 f16 1"/>
              <a:gd name="f25" fmla="*/ 3436477 f16 1"/>
              <a:gd name="f26" fmla="+- f18 0 f1"/>
              <a:gd name="f27" fmla="*/ f21 1 3202546"/>
              <a:gd name="f28" fmla="*/ f22 1 3436477"/>
              <a:gd name="f29" fmla="*/ f23 1 3202546"/>
              <a:gd name="f30" fmla="*/ f24 1 3436477"/>
              <a:gd name="f31" fmla="*/ f25 1 3436477"/>
              <a:gd name="f32" fmla="*/ f12 1 f19"/>
              <a:gd name="f33" fmla="*/ f13 1 f19"/>
              <a:gd name="f34" fmla="*/ f12 1 f20"/>
              <a:gd name="f35" fmla="*/ f14 1 f20"/>
              <a:gd name="f36" fmla="*/ f27 1 f19"/>
              <a:gd name="f37" fmla="*/ f28 1 f20"/>
              <a:gd name="f38" fmla="*/ f29 1 f19"/>
              <a:gd name="f39" fmla="*/ f30 1 f20"/>
              <a:gd name="f40" fmla="*/ f31 1 f20"/>
              <a:gd name="f41" fmla="*/ f32 f10 1"/>
              <a:gd name="f42" fmla="*/ f33 f10 1"/>
              <a:gd name="f43" fmla="*/ f35 f11 1"/>
              <a:gd name="f44" fmla="*/ f34 f11 1"/>
              <a:gd name="f45" fmla="*/ f36 f10 1"/>
              <a:gd name="f46" fmla="*/ f37 f11 1"/>
              <a:gd name="f47" fmla="*/ f38 f10 1"/>
              <a:gd name="f48" fmla="*/ f39 f11 1"/>
              <a:gd name="f49" fmla="*/ f40 f11 1"/>
            </a:gdLst>
            <a:ahLst/>
            <a:cxnLst>
              <a:cxn ang="3cd4">
                <a:pos x="hc" y="t"/>
              </a:cxn>
              <a:cxn ang="0">
                <a:pos x="r" y="vc"/>
              </a:cxn>
              <a:cxn ang="cd4">
                <a:pos x="hc" y="b"/>
              </a:cxn>
              <a:cxn ang="cd2">
                <a:pos x="l" y="vc"/>
              </a:cxn>
              <a:cxn ang="f26">
                <a:pos x="f45" y="f46"/>
              </a:cxn>
              <a:cxn ang="f26">
                <a:pos x="f47" y="f48"/>
              </a:cxn>
              <a:cxn ang="f26">
                <a:pos x="f47" y="f49"/>
              </a:cxn>
              <a:cxn ang="f26">
                <a:pos x="f45" y="f49"/>
              </a:cxn>
            </a:cxnLst>
            <a:rect l="f41" t="f44" r="f42" b="f43"/>
            <a:pathLst>
              <a:path w="3202546" h="3436477">
                <a:moveTo>
                  <a:pt x="f5" y="f5"/>
                </a:moveTo>
                <a:lnTo>
                  <a:pt x="f6" y="f8"/>
                </a:lnTo>
                <a:lnTo>
                  <a:pt x="f6" y="f7"/>
                </a:lnTo>
                <a:lnTo>
                  <a:pt x="f5" y="f7"/>
                </a:lnTo>
                <a:close/>
              </a:path>
            </a:pathLst>
          </a:custGeom>
          <a:solidFill>
            <a:srgbClr val="F5CDCE"/>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6" name="Title 19">
            <a:extLst>
              <a:ext uri="{FF2B5EF4-FFF2-40B4-BE49-F238E27FC236}">
                <a16:creationId xmlns:a16="http://schemas.microsoft.com/office/drawing/2014/main" id="{989E7E82-C6DC-32D4-89F8-2BD9CFEBFE97}"/>
              </a:ext>
            </a:extLst>
          </p:cNvPr>
          <p:cNvSpPr txBox="1">
            <a:spLocks noGrp="1"/>
          </p:cNvSpPr>
          <p:nvPr>
            <p:ph type="title"/>
          </p:nvPr>
        </p:nvSpPr>
        <p:spPr>
          <a:xfrm>
            <a:off x="914400" y="834636"/>
            <a:ext cx="7796467" cy="1222388"/>
          </a:xfrm>
        </p:spPr>
        <p:txBody>
          <a:bodyPr tIns="0" bIns="0" anchorCtr="0"/>
          <a:lstStyle>
            <a:lvl1pPr algn="l">
              <a:lnSpc>
                <a:spcPct val="100000"/>
              </a:lnSpc>
              <a:defRPr sz="3600"/>
            </a:lvl1pPr>
          </a:lstStyle>
          <a:p>
            <a:pPr lvl="0"/>
            <a:r>
              <a:rPr lang="en-US"/>
              <a:t>Click to add title</a:t>
            </a:r>
          </a:p>
        </p:txBody>
      </p:sp>
      <p:sp>
        <p:nvSpPr>
          <p:cNvPr id="7" name="Slide Number Placeholder 2">
            <a:extLst>
              <a:ext uri="{FF2B5EF4-FFF2-40B4-BE49-F238E27FC236}">
                <a16:creationId xmlns:a16="http://schemas.microsoft.com/office/drawing/2014/main" id="{9CC8820A-B43B-54FC-93DA-66E130019793}"/>
              </a:ext>
            </a:extLst>
          </p:cNvPr>
          <p:cNvSpPr txBox="1">
            <a:spLocks noGrp="1"/>
          </p:cNvSpPr>
          <p:nvPr>
            <p:ph type="sldNum" sz="quarter" idx="8"/>
          </p:nvPr>
        </p:nvSpPr>
        <p:spPr>
          <a:xfrm>
            <a:off x="10438479" y="457200"/>
            <a:ext cx="987552" cy="471492"/>
          </a:xfrm>
        </p:spPr>
        <p:txBody>
          <a:bodyPr/>
          <a:lstStyle>
            <a:lvl1pPr>
              <a:defRPr sz="1600">
                <a:latin typeface="Arial Black"/>
              </a:defRPr>
            </a:lvl1pPr>
          </a:lstStyle>
          <a:p>
            <a:pPr lvl="0"/>
            <a:fld id="{1A9A9194-A53E-4123-8500-5C9852C2464D}" type="slidenum">
              <a:t>‹#›</a:t>
            </a:fld>
            <a:endParaRPr lang="en-US"/>
          </a:p>
        </p:txBody>
      </p:sp>
      <p:sp>
        <p:nvSpPr>
          <p:cNvPr id="8" name="Content Placeholder 3">
            <a:extLst>
              <a:ext uri="{FF2B5EF4-FFF2-40B4-BE49-F238E27FC236}">
                <a16:creationId xmlns:a16="http://schemas.microsoft.com/office/drawing/2014/main" id="{DFCA7B23-24A9-CC83-E8F4-B471B6538927}"/>
              </a:ext>
            </a:extLst>
          </p:cNvPr>
          <p:cNvSpPr txBox="1">
            <a:spLocks noGrp="1"/>
          </p:cNvSpPr>
          <p:nvPr>
            <p:ph idx="4294967295"/>
          </p:nvPr>
        </p:nvSpPr>
        <p:spPr>
          <a:xfrm>
            <a:off x="914400" y="2303026"/>
            <a:ext cx="3283116" cy="3720336"/>
          </a:xfrm>
        </p:spPr>
        <p:txBody>
          <a:bodyPr tIns="0" bIns="0"/>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a:lvl4pPr>
            <a:lvl5pPr marL="283464" indent="-283464">
              <a:spcBef>
                <a:spcPts val="1000"/>
              </a:spcBef>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3E730A1E-48BF-4F87-AD50-9325FBCBA131}"/>
              </a:ext>
            </a:extLst>
          </p:cNvPr>
          <p:cNvSpPr txBox="1">
            <a:spLocks noGrp="1"/>
          </p:cNvSpPr>
          <p:nvPr>
            <p:ph idx="4294967295"/>
          </p:nvPr>
        </p:nvSpPr>
        <p:spPr>
          <a:xfrm>
            <a:off x="4782156" y="2303026"/>
            <a:ext cx="3284954" cy="3720336"/>
          </a:xfrm>
        </p:spPr>
        <p:txBody>
          <a:bodyPr tIns="0" bIns="0"/>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a:lvl4pPr>
            <a:lvl5pPr marL="283464" indent="-283464">
              <a:spcBef>
                <a:spcPts val="1000"/>
              </a:spcBef>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989662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meline 1">
    <p:spTree>
      <p:nvGrpSpPr>
        <p:cNvPr id="1" name=""/>
        <p:cNvGrpSpPr/>
        <p:nvPr/>
      </p:nvGrpSpPr>
      <p:grpSpPr>
        <a:xfrm>
          <a:off x="0" y="0"/>
          <a:ext cx="0" cy="0"/>
          <a:chOff x="0" y="0"/>
          <a:chExt cx="0" cy="0"/>
        </a:xfrm>
      </p:grpSpPr>
      <p:sp>
        <p:nvSpPr>
          <p:cNvPr id="2" name="Rectangle 32">
            <a:extLst>
              <a:ext uri="{FF2B5EF4-FFF2-40B4-BE49-F238E27FC236}">
                <a16:creationId xmlns:a16="http://schemas.microsoft.com/office/drawing/2014/main" id="{ADBDC1D5-0C12-E163-B1D2-D8CA6648E4B1}"/>
              </a:ext>
              <a:ext uri="{C183D7F6-B498-43B3-948B-1728B52AA6E4}">
                <adec:decorative xmlns:adec="http://schemas.microsoft.com/office/drawing/2017/decorative" val="1"/>
              </a:ext>
            </a:extLst>
          </p:cNvPr>
          <p:cNvSpPr/>
          <p:nvPr/>
        </p:nvSpPr>
        <p:spPr>
          <a:xfrm>
            <a:off x="-24067" y="-402"/>
            <a:ext cx="12216063" cy="3467103"/>
          </a:xfrm>
          <a:prstGeom prst="rect">
            <a:avLst/>
          </a:prstGeom>
          <a:solidFill>
            <a:srgbClr val="F5CDCE"/>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50" b="0" i="0" u="none" strike="noStrike" kern="1200" cap="none" spc="0" baseline="0">
              <a:solidFill>
                <a:srgbClr val="FDFAF6"/>
              </a:solidFill>
              <a:uFillTx/>
              <a:latin typeface="Sabon Next LT"/>
            </a:endParaRPr>
          </a:p>
        </p:txBody>
      </p:sp>
      <p:sp>
        <p:nvSpPr>
          <p:cNvPr id="3" name="Rectangle 33">
            <a:extLst>
              <a:ext uri="{FF2B5EF4-FFF2-40B4-BE49-F238E27FC236}">
                <a16:creationId xmlns:a16="http://schemas.microsoft.com/office/drawing/2014/main" id="{762A13C5-AC81-41BF-4D1D-EAD6C0ED66D6}"/>
              </a:ext>
              <a:ext uri="{C183D7F6-B498-43B3-948B-1728B52AA6E4}">
                <adec:decorative xmlns:adec="http://schemas.microsoft.com/office/drawing/2017/decorative" val="1"/>
              </a:ext>
            </a:extLst>
          </p:cNvPr>
          <p:cNvSpPr/>
          <p:nvPr/>
        </p:nvSpPr>
        <p:spPr>
          <a:xfrm>
            <a:off x="443346" y="420495"/>
            <a:ext cx="11305312" cy="6026728"/>
          </a:xfrm>
          <a:prstGeom prst="rect">
            <a:avLst/>
          </a:prstGeom>
          <a:solidFill>
            <a:srgbClr val="FDFAF6"/>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FDFAF6"/>
              </a:solidFill>
              <a:uFillTx/>
              <a:latin typeface="Sabon Next LT"/>
            </a:endParaRPr>
          </a:p>
        </p:txBody>
      </p:sp>
      <p:sp>
        <p:nvSpPr>
          <p:cNvPr id="4" name="Title 1">
            <a:extLst>
              <a:ext uri="{FF2B5EF4-FFF2-40B4-BE49-F238E27FC236}">
                <a16:creationId xmlns:a16="http://schemas.microsoft.com/office/drawing/2014/main" id="{DB5FBCBF-F35A-F624-0F8A-120BF4493985}"/>
              </a:ext>
            </a:extLst>
          </p:cNvPr>
          <p:cNvSpPr txBox="1">
            <a:spLocks noGrp="1"/>
          </p:cNvSpPr>
          <p:nvPr>
            <p:ph type="title"/>
          </p:nvPr>
        </p:nvSpPr>
        <p:spPr>
          <a:xfrm>
            <a:off x="914400" y="965396"/>
            <a:ext cx="7631710" cy="1091629"/>
          </a:xfrm>
        </p:spPr>
        <p:txBody>
          <a:bodyPr tIns="0" bIns="0" anchorCtr="0"/>
          <a:lstStyle>
            <a:lvl1pPr algn="l">
              <a:lnSpc>
                <a:spcPct val="100000"/>
              </a:lnSpc>
              <a:defRPr sz="3600"/>
            </a:lvl1pPr>
          </a:lstStyle>
          <a:p>
            <a:pPr lvl="0"/>
            <a:r>
              <a:rPr lang="en-US"/>
              <a:t>Click to add title</a:t>
            </a:r>
          </a:p>
        </p:txBody>
      </p:sp>
      <p:sp>
        <p:nvSpPr>
          <p:cNvPr id="5" name="Content Placeholder 2">
            <a:extLst>
              <a:ext uri="{FF2B5EF4-FFF2-40B4-BE49-F238E27FC236}">
                <a16:creationId xmlns:a16="http://schemas.microsoft.com/office/drawing/2014/main" id="{F13D6A03-FC5F-43AB-E468-DFB623EB14C6}"/>
              </a:ext>
            </a:extLst>
          </p:cNvPr>
          <p:cNvSpPr txBox="1">
            <a:spLocks noGrp="1"/>
          </p:cNvSpPr>
          <p:nvPr>
            <p:ph idx="4294967295"/>
          </p:nvPr>
        </p:nvSpPr>
        <p:spPr>
          <a:xfrm>
            <a:off x="914400" y="2303026"/>
            <a:ext cx="3283116" cy="4144188"/>
          </a:xfrm>
        </p:spPr>
        <p:txBody>
          <a:bodyPr tIns="0" bIns="0"/>
          <a:lstStyle>
            <a:lvl1pPr marL="457200" indent="-457200">
              <a:spcBef>
                <a:spcPts val="1000"/>
              </a:spcBef>
              <a:buFont typeface="Arial Black"/>
              <a:buAutoNum type="arabicPeriod"/>
              <a:defRPr sz="1800"/>
            </a:lvl1pPr>
            <a:lvl2pPr marL="745236" indent="-342900">
              <a:spcBef>
                <a:spcPts val="1000"/>
              </a:spcBef>
              <a:buFont typeface="Arial Black"/>
              <a:buAutoNum type="alphaLcPeriod"/>
              <a:defRPr sz="1800"/>
            </a:lvl2pPr>
            <a:lvl3pPr marL="1202436" indent="-342900">
              <a:spcBef>
                <a:spcPts val="1000"/>
              </a:spcBef>
              <a:buFont typeface="Arial Black"/>
              <a:buAutoNum type="arabicParenR"/>
              <a:defRPr sz="1800"/>
            </a:lvl3pPr>
            <a:lvl4pPr marL="1659636" indent="-342900">
              <a:spcBef>
                <a:spcPts val="1000"/>
              </a:spcBef>
              <a:buFont typeface="Arial Black"/>
              <a:buAutoNum type="alphaLcParenR"/>
              <a:defRPr/>
            </a:lvl4pPr>
          </a:lstStyle>
          <a:p>
            <a:pPr lvl="0"/>
            <a:r>
              <a:rPr lang="en-US"/>
              <a:t>Click to add text</a:t>
            </a:r>
          </a:p>
          <a:p>
            <a:pPr lvl="1"/>
            <a:r>
              <a:rPr lang="en-US"/>
              <a:t>Second level</a:t>
            </a:r>
          </a:p>
          <a:p>
            <a:pPr lvl="2"/>
            <a:r>
              <a:rPr lang="en-US"/>
              <a:t>Third level</a:t>
            </a:r>
          </a:p>
          <a:p>
            <a:pPr lvl="3"/>
            <a:r>
              <a:rPr lang="en-US"/>
              <a:t>Fourth level</a:t>
            </a:r>
          </a:p>
        </p:txBody>
      </p:sp>
      <p:sp>
        <p:nvSpPr>
          <p:cNvPr id="6" name="Content Placeholder 2">
            <a:extLst>
              <a:ext uri="{FF2B5EF4-FFF2-40B4-BE49-F238E27FC236}">
                <a16:creationId xmlns:a16="http://schemas.microsoft.com/office/drawing/2014/main" id="{F0934010-A126-5FA8-78FE-AE41BFC259E0}"/>
              </a:ext>
            </a:extLst>
          </p:cNvPr>
          <p:cNvSpPr txBox="1">
            <a:spLocks noGrp="1"/>
          </p:cNvSpPr>
          <p:nvPr>
            <p:ph idx="4294967295"/>
          </p:nvPr>
        </p:nvSpPr>
        <p:spPr>
          <a:xfrm>
            <a:off x="4782156" y="2303026"/>
            <a:ext cx="3763953" cy="4144188"/>
          </a:xfrm>
        </p:spPr>
        <p:txBody>
          <a:bodyPr tIns="0" bIns="0"/>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a:lvl4pPr>
            <a:lvl5pPr indent="-283464">
              <a:spcBef>
                <a:spcPts val="1000"/>
              </a:spcBef>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Picture Placeholder 30">
            <a:extLst>
              <a:ext uri="{FF2B5EF4-FFF2-40B4-BE49-F238E27FC236}">
                <a16:creationId xmlns:a16="http://schemas.microsoft.com/office/drawing/2014/main" id="{A0B40D64-C42B-B9F2-BCE4-1B8C28F1BA21}"/>
              </a:ext>
            </a:extLst>
          </p:cNvPr>
          <p:cNvSpPr txBox="1">
            <a:spLocks noGrp="1"/>
          </p:cNvSpPr>
          <p:nvPr>
            <p:ph type="pic" idx="4294967295"/>
          </p:nvPr>
        </p:nvSpPr>
        <p:spPr>
          <a:xfrm>
            <a:off x="8989457" y="965396"/>
            <a:ext cx="3202548" cy="5892603"/>
          </a:xfrm>
          <a:solidFill>
            <a:srgbClr val="D2D592"/>
          </a:solidFill>
        </p:spPr>
        <p:txBody>
          <a:bodyPr>
            <a:noAutofit/>
          </a:bodyPr>
          <a:lstStyle>
            <a:lvl1pPr marL="0" indent="0">
              <a:buNone/>
              <a:defRPr sz="1800"/>
            </a:lvl1pPr>
          </a:lstStyle>
          <a:p>
            <a:pPr lvl="0"/>
            <a:r>
              <a:rPr lang="en-US"/>
              <a:t>Click to add picture</a:t>
            </a:r>
          </a:p>
        </p:txBody>
      </p:sp>
      <p:grpSp>
        <p:nvGrpSpPr>
          <p:cNvPr id="8" name="Group 31">
            <a:extLst>
              <a:ext uri="{FF2B5EF4-FFF2-40B4-BE49-F238E27FC236}">
                <a16:creationId xmlns:a16="http://schemas.microsoft.com/office/drawing/2014/main" id="{D87DDE14-FCC4-BC7F-2475-0908B1D6A8F6}"/>
              </a:ext>
            </a:extLst>
          </p:cNvPr>
          <p:cNvGrpSpPr/>
          <p:nvPr/>
        </p:nvGrpSpPr>
        <p:grpSpPr>
          <a:xfrm>
            <a:off x="9353542" y="4000042"/>
            <a:ext cx="2838454" cy="2857957"/>
            <a:chOff x="9353542" y="4000042"/>
            <a:chExt cx="2838454" cy="2857957"/>
          </a:xfrm>
        </p:grpSpPr>
        <p:sp>
          <p:nvSpPr>
            <p:cNvPr id="9" name="Freeform: Shape 28">
              <a:extLst>
                <a:ext uri="{FF2B5EF4-FFF2-40B4-BE49-F238E27FC236}">
                  <a16:creationId xmlns:a16="http://schemas.microsoft.com/office/drawing/2014/main" id="{3EC2A668-E1C2-5811-25D9-F3448FA19A63}"/>
                </a:ext>
                <a:ext uri="{C183D7F6-B498-43B3-948B-1728B52AA6E4}">
                  <adec:decorative xmlns:adec="http://schemas.microsoft.com/office/drawing/2017/decorative" val="1"/>
                </a:ext>
              </a:extLst>
            </p:cNvPr>
            <p:cNvSpPr/>
            <p:nvPr/>
          </p:nvSpPr>
          <p:spPr>
            <a:xfrm rot="10799991">
              <a:off x="9353542" y="4000042"/>
              <a:ext cx="2838453" cy="2857957"/>
            </a:xfrm>
            <a:custGeom>
              <a:avLst/>
              <a:gdLst>
                <a:gd name="f0" fmla="val 10800000"/>
                <a:gd name="f1" fmla="val 5400000"/>
                <a:gd name="f2" fmla="val 180"/>
                <a:gd name="f3" fmla="val w"/>
                <a:gd name="f4" fmla="val h"/>
                <a:gd name="f5" fmla="val 0"/>
                <a:gd name="f6" fmla="val 2838450"/>
                <a:gd name="f7" fmla="val 2857958"/>
                <a:gd name="f8" fmla="val 1971005"/>
                <a:gd name="f9" fmla="val 7240"/>
                <a:gd name="f10" fmla="val 1484015"/>
                <a:gd name="f11" fmla="val 1716931"/>
                <a:gd name="f12" fmla="val 2697914"/>
                <a:gd name="f13" fmla="val 278890"/>
                <a:gd name="f14" fmla="val 2843883"/>
                <a:gd name="f15" fmla="val 1990580"/>
                <a:gd name="f16" fmla="val 190293"/>
                <a:gd name="f17" fmla="val 1980883"/>
                <a:gd name="f18" fmla="val 1124600"/>
                <a:gd name="f19" fmla="val 1885128"/>
                <a:gd name="f20" fmla="val 1866185"/>
                <a:gd name="f21" fmla="val 1135788"/>
                <a:gd name="f22" fmla="val 1960910"/>
                <a:gd name="f23" fmla="val 200390"/>
                <a:gd name="f24" fmla="+- 0 0 -90"/>
                <a:gd name="f25" fmla="*/ f3 1 2838450"/>
                <a:gd name="f26" fmla="*/ f4 1 2857958"/>
                <a:gd name="f27" fmla="val f5"/>
                <a:gd name="f28" fmla="val f6"/>
                <a:gd name="f29" fmla="val f7"/>
                <a:gd name="f30" fmla="*/ f24 f0 1"/>
                <a:gd name="f31" fmla="+- f29 0 f27"/>
                <a:gd name="f32" fmla="+- f28 0 f27"/>
                <a:gd name="f33" fmla="*/ f30 1 f2"/>
                <a:gd name="f34" fmla="*/ f32 1 2838450"/>
                <a:gd name="f35" fmla="*/ f31 1 2857958"/>
                <a:gd name="f36" fmla="*/ 1971005 f32 1"/>
                <a:gd name="f37" fmla="*/ 0 f31 1"/>
                <a:gd name="f38" fmla="*/ 2838450 f32 1"/>
                <a:gd name="f39" fmla="*/ 7240 f31 1"/>
                <a:gd name="f40" fmla="*/ 278890 f32 1"/>
                <a:gd name="f41" fmla="*/ 2843883 f31 1"/>
                <a:gd name="f42" fmla="*/ 0 f32 1"/>
                <a:gd name="f43" fmla="*/ 2857958 f31 1"/>
                <a:gd name="f44" fmla="*/ 1990580 f31 1"/>
                <a:gd name="f45" fmla="*/ 190293 f32 1"/>
                <a:gd name="f46" fmla="*/ 1980883 f31 1"/>
                <a:gd name="f47" fmla="*/ 1960910 f32 1"/>
                <a:gd name="f48" fmla="*/ 200390 f31 1"/>
                <a:gd name="f49" fmla="+- f33 0 f1"/>
                <a:gd name="f50" fmla="*/ f36 1 2838450"/>
                <a:gd name="f51" fmla="*/ f37 1 2857958"/>
                <a:gd name="f52" fmla="*/ f38 1 2838450"/>
                <a:gd name="f53" fmla="*/ f39 1 2857958"/>
                <a:gd name="f54" fmla="*/ f40 1 2838450"/>
                <a:gd name="f55" fmla="*/ f41 1 2857958"/>
                <a:gd name="f56" fmla="*/ f42 1 2838450"/>
                <a:gd name="f57" fmla="*/ f43 1 2857958"/>
                <a:gd name="f58" fmla="*/ f44 1 2857958"/>
                <a:gd name="f59" fmla="*/ f45 1 2838450"/>
                <a:gd name="f60" fmla="*/ f46 1 2857958"/>
                <a:gd name="f61" fmla="*/ f47 1 2838450"/>
                <a:gd name="f62" fmla="*/ f48 1 2857958"/>
                <a:gd name="f63" fmla="*/ f27 1 f34"/>
                <a:gd name="f64" fmla="*/ f28 1 f34"/>
                <a:gd name="f65" fmla="*/ f27 1 f35"/>
                <a:gd name="f66" fmla="*/ f29 1 f35"/>
                <a:gd name="f67" fmla="*/ f50 1 f34"/>
                <a:gd name="f68" fmla="*/ f51 1 f35"/>
                <a:gd name="f69" fmla="*/ f52 1 f34"/>
                <a:gd name="f70" fmla="*/ f53 1 f35"/>
                <a:gd name="f71" fmla="*/ f54 1 f34"/>
                <a:gd name="f72" fmla="*/ f55 1 f35"/>
                <a:gd name="f73" fmla="*/ f56 1 f34"/>
                <a:gd name="f74" fmla="*/ f57 1 f35"/>
                <a:gd name="f75" fmla="*/ f58 1 f35"/>
                <a:gd name="f76" fmla="*/ f59 1 f34"/>
                <a:gd name="f77" fmla="*/ f60 1 f35"/>
                <a:gd name="f78" fmla="*/ f61 1 f34"/>
                <a:gd name="f79" fmla="*/ f62 1 f35"/>
                <a:gd name="f80" fmla="*/ f63 f25 1"/>
                <a:gd name="f81" fmla="*/ f64 f25 1"/>
                <a:gd name="f82" fmla="*/ f66 f26 1"/>
                <a:gd name="f83" fmla="*/ f65 f26 1"/>
                <a:gd name="f84" fmla="*/ f67 f25 1"/>
                <a:gd name="f85" fmla="*/ f68 f26 1"/>
                <a:gd name="f86" fmla="*/ f69 f25 1"/>
                <a:gd name="f87" fmla="*/ f70 f26 1"/>
                <a:gd name="f88" fmla="*/ f71 f25 1"/>
                <a:gd name="f89" fmla="*/ f72 f26 1"/>
                <a:gd name="f90" fmla="*/ f73 f25 1"/>
                <a:gd name="f91" fmla="*/ f74 f26 1"/>
                <a:gd name="f92" fmla="*/ f75 f26 1"/>
                <a:gd name="f93" fmla="*/ f76 f25 1"/>
                <a:gd name="f94" fmla="*/ f77 f26 1"/>
                <a:gd name="f95" fmla="*/ f78 f25 1"/>
                <a:gd name="f96" fmla="*/ f79 f26 1"/>
              </a:gdLst>
              <a:ahLst/>
              <a:cxnLst>
                <a:cxn ang="3cd4">
                  <a:pos x="hc" y="t"/>
                </a:cxn>
                <a:cxn ang="0">
                  <a:pos x="r" y="vc"/>
                </a:cxn>
                <a:cxn ang="cd4">
                  <a:pos x="hc" y="b"/>
                </a:cxn>
                <a:cxn ang="cd2">
                  <a:pos x="l" y="vc"/>
                </a:cxn>
                <a:cxn ang="f49">
                  <a:pos x="f84" y="f85"/>
                </a:cxn>
                <a:cxn ang="f49">
                  <a:pos x="f86" y="f85"/>
                </a:cxn>
                <a:cxn ang="f49">
                  <a:pos x="f86" y="f87"/>
                </a:cxn>
                <a:cxn ang="f49">
                  <a:pos x="f88" y="f89"/>
                </a:cxn>
                <a:cxn ang="f49">
                  <a:pos x="f90" y="f91"/>
                </a:cxn>
                <a:cxn ang="f49">
                  <a:pos x="f90" y="f92"/>
                </a:cxn>
                <a:cxn ang="f49">
                  <a:pos x="f93" y="f94"/>
                </a:cxn>
                <a:cxn ang="f49">
                  <a:pos x="f95" y="f96"/>
                </a:cxn>
              </a:cxnLst>
              <a:rect l="f80" t="f83" r="f81" b="f82"/>
              <a:pathLst>
                <a:path w="2838450" h="2857958">
                  <a:moveTo>
                    <a:pt x="f8" y="f5"/>
                  </a:moveTo>
                  <a:lnTo>
                    <a:pt x="f6" y="f5"/>
                  </a:lnTo>
                  <a:lnTo>
                    <a:pt x="f6" y="f9"/>
                  </a:lnTo>
                  <a:cubicBezTo>
                    <a:pt x="f6" y="f10"/>
                    <a:pt x="f11" y="f12"/>
                    <a:pt x="f13" y="f14"/>
                  </a:cubicBezTo>
                  <a:lnTo>
                    <a:pt x="f5" y="f7"/>
                  </a:lnTo>
                  <a:lnTo>
                    <a:pt x="f5" y="f15"/>
                  </a:lnTo>
                  <a:lnTo>
                    <a:pt x="f16" y="f17"/>
                  </a:lnTo>
                  <a:cubicBezTo>
                    <a:pt x="f18" y="f19"/>
                    <a:pt x="f20" y="f21"/>
                    <a:pt x="f22" y="f23"/>
                  </a:cubicBezTo>
                  <a:close/>
                </a:path>
              </a:pathLst>
            </a:custGeom>
            <a:solidFill>
              <a:srgbClr val="AAC3E8"/>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10" name="Freeform: Shape 25">
              <a:extLst>
                <a:ext uri="{FF2B5EF4-FFF2-40B4-BE49-F238E27FC236}">
                  <a16:creationId xmlns:a16="http://schemas.microsoft.com/office/drawing/2014/main" id="{7211714F-656E-9A63-4FC7-6B4465DBCF15}"/>
                </a:ext>
                <a:ext uri="{C183D7F6-B498-43B3-948B-1728B52AA6E4}">
                  <adec:decorative xmlns:adec="http://schemas.microsoft.com/office/drawing/2017/decorative" val="1"/>
                </a:ext>
              </a:extLst>
            </p:cNvPr>
            <p:cNvSpPr/>
            <p:nvPr/>
          </p:nvSpPr>
          <p:spPr>
            <a:xfrm rot="10799991">
              <a:off x="10221373" y="4867735"/>
              <a:ext cx="1970623" cy="1990264"/>
            </a:xfrm>
            <a:custGeom>
              <a:avLst/>
              <a:gdLst>
                <a:gd name="f0" fmla="val 10800000"/>
                <a:gd name="f1" fmla="val 5400000"/>
                <a:gd name="f2" fmla="val 180"/>
                <a:gd name="f3" fmla="val w"/>
                <a:gd name="f4" fmla="val h"/>
                <a:gd name="f5" fmla="val 0"/>
                <a:gd name="f6" fmla="val 1970627"/>
                <a:gd name="f7" fmla="val 1990267"/>
                <a:gd name="f8" fmla="val 1960534"/>
                <a:gd name="f9" fmla="val 200357"/>
                <a:gd name="f10" fmla="val 1865827"/>
                <a:gd name="f11" fmla="val 1135608"/>
                <a:gd name="f12" fmla="val 1124383"/>
                <a:gd name="f13" fmla="val 1884831"/>
                <a:gd name="f14" fmla="val 190254"/>
                <a:gd name="f15" fmla="val 1980571"/>
                <a:gd name="f16" fmla="+- 0 0 -90"/>
                <a:gd name="f17" fmla="*/ f3 1 1970627"/>
                <a:gd name="f18" fmla="*/ f4 1 1990267"/>
                <a:gd name="f19" fmla="val f5"/>
                <a:gd name="f20" fmla="val f6"/>
                <a:gd name="f21" fmla="val f7"/>
                <a:gd name="f22" fmla="*/ f16 f0 1"/>
                <a:gd name="f23" fmla="+- f21 0 f19"/>
                <a:gd name="f24" fmla="+- f20 0 f19"/>
                <a:gd name="f25" fmla="*/ f22 1 f2"/>
                <a:gd name="f26" fmla="*/ f24 1 1970627"/>
                <a:gd name="f27" fmla="*/ f23 1 1990267"/>
                <a:gd name="f28" fmla="*/ 0 f24 1"/>
                <a:gd name="f29" fmla="*/ 0 f23 1"/>
                <a:gd name="f30" fmla="*/ 1970627 f24 1"/>
                <a:gd name="f31" fmla="*/ 1960534 f24 1"/>
                <a:gd name="f32" fmla="*/ 200357 f23 1"/>
                <a:gd name="f33" fmla="*/ 190254 f24 1"/>
                <a:gd name="f34" fmla="*/ 1980571 f23 1"/>
                <a:gd name="f35" fmla="*/ 1990267 f23 1"/>
                <a:gd name="f36" fmla="+- f25 0 f1"/>
                <a:gd name="f37" fmla="*/ f28 1 1970627"/>
                <a:gd name="f38" fmla="*/ f29 1 1990267"/>
                <a:gd name="f39" fmla="*/ f30 1 1970627"/>
                <a:gd name="f40" fmla="*/ f31 1 1970627"/>
                <a:gd name="f41" fmla="*/ f32 1 1990267"/>
                <a:gd name="f42" fmla="*/ f33 1 1970627"/>
                <a:gd name="f43" fmla="*/ f34 1 1990267"/>
                <a:gd name="f44" fmla="*/ f35 1 1990267"/>
                <a:gd name="f45" fmla="*/ f19 1 f26"/>
                <a:gd name="f46" fmla="*/ f20 1 f26"/>
                <a:gd name="f47" fmla="*/ f19 1 f27"/>
                <a:gd name="f48" fmla="*/ f21 1 f27"/>
                <a:gd name="f49" fmla="*/ f37 1 f26"/>
                <a:gd name="f50" fmla="*/ f38 1 f27"/>
                <a:gd name="f51" fmla="*/ f39 1 f26"/>
                <a:gd name="f52" fmla="*/ f40 1 f26"/>
                <a:gd name="f53" fmla="*/ f41 1 f27"/>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7 1"/>
                <a:gd name="f65" fmla="*/ f53 f18 1"/>
                <a:gd name="f66" fmla="*/ f54 f17 1"/>
                <a:gd name="f67" fmla="*/ f55 f18 1"/>
                <a:gd name="f68" fmla="*/ f56 f18 1"/>
              </a:gdLst>
              <a:ahLst/>
              <a:cxnLst>
                <a:cxn ang="3cd4">
                  <a:pos x="hc" y="t"/>
                </a:cxn>
                <a:cxn ang="0">
                  <a:pos x="r" y="vc"/>
                </a:cxn>
                <a:cxn ang="cd4">
                  <a:pos x="hc" y="b"/>
                </a:cxn>
                <a:cxn ang="cd2">
                  <a:pos x="l" y="vc"/>
                </a:cxn>
                <a:cxn ang="f36">
                  <a:pos x="f61" y="f62"/>
                </a:cxn>
                <a:cxn ang="f36">
                  <a:pos x="f63" y="f62"/>
                </a:cxn>
                <a:cxn ang="f36">
                  <a:pos x="f64" y="f65"/>
                </a:cxn>
                <a:cxn ang="f36">
                  <a:pos x="f66" y="f67"/>
                </a:cxn>
                <a:cxn ang="f36">
                  <a:pos x="f61" y="f68"/>
                </a:cxn>
              </a:cxnLst>
              <a:rect l="f57" t="f60" r="f58" b="f59"/>
              <a:pathLst>
                <a:path w="1970627" h="1990267">
                  <a:moveTo>
                    <a:pt x="f5" y="f5"/>
                  </a:moveTo>
                  <a:lnTo>
                    <a:pt x="f6" y="f5"/>
                  </a:lnTo>
                  <a:lnTo>
                    <a:pt x="f8" y="f9"/>
                  </a:lnTo>
                  <a:cubicBezTo>
                    <a:pt x="f10" y="f11"/>
                    <a:pt x="f12" y="f13"/>
                    <a:pt x="f14" y="f15"/>
                  </a:cubicBezTo>
                  <a:lnTo>
                    <a:pt x="f5" y="f7"/>
                  </a:lnTo>
                  <a:close/>
                </a:path>
              </a:pathLst>
            </a:custGeom>
            <a:solidFill>
              <a:srgbClr val="F5CDCE"/>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11" name="Freeform: Shape 15">
              <a:extLst>
                <a:ext uri="{FF2B5EF4-FFF2-40B4-BE49-F238E27FC236}">
                  <a16:creationId xmlns:a16="http://schemas.microsoft.com/office/drawing/2014/main" id="{2EB28034-BA39-49E6-23FF-525E700CDDB6}"/>
                </a:ext>
                <a:ext uri="{C183D7F6-B498-43B3-948B-1728B52AA6E4}">
                  <adec:decorative xmlns:adec="http://schemas.microsoft.com/office/drawing/2017/decorative" val="1"/>
                </a:ext>
              </a:extLst>
            </p:cNvPr>
            <p:cNvSpPr/>
            <p:nvPr/>
          </p:nvSpPr>
          <p:spPr>
            <a:xfrm rot="10799991">
              <a:off x="11188543" y="5844972"/>
              <a:ext cx="1003453" cy="1013018"/>
            </a:xfrm>
            <a:custGeom>
              <a:avLst/>
              <a:gdLst>
                <a:gd name="f0" fmla="val 10800000"/>
                <a:gd name="f1" fmla="val 5400000"/>
                <a:gd name="f2" fmla="val 180"/>
                <a:gd name="f3" fmla="val w"/>
                <a:gd name="f4" fmla="val h"/>
                <a:gd name="f5" fmla="val 0"/>
                <a:gd name="f6" fmla="val 1003449"/>
                <a:gd name="f7" fmla="val 1013015"/>
                <a:gd name="f8" fmla="val 998306"/>
                <a:gd name="f9" fmla="val 100639"/>
                <a:gd name="f10" fmla="val 949402"/>
                <a:gd name="f11" fmla="val 576784"/>
                <a:gd name="f12" fmla="val 566756"/>
                <a:gd name="f13" fmla="val 959471"/>
                <a:gd name="f14" fmla="val 90663"/>
                <a:gd name="f15" fmla="val 1008380"/>
                <a:gd name="f16" fmla="+- 0 0 -90"/>
                <a:gd name="f17" fmla="*/ f3 1 1003449"/>
                <a:gd name="f18" fmla="*/ f4 1 1013015"/>
                <a:gd name="f19" fmla="val f5"/>
                <a:gd name="f20" fmla="val f6"/>
                <a:gd name="f21" fmla="val f7"/>
                <a:gd name="f22" fmla="*/ f16 f0 1"/>
                <a:gd name="f23" fmla="+- f21 0 f19"/>
                <a:gd name="f24" fmla="+- f20 0 f19"/>
                <a:gd name="f25" fmla="*/ f22 1 f2"/>
                <a:gd name="f26" fmla="*/ f24 1 1003449"/>
                <a:gd name="f27" fmla="*/ f23 1 1013015"/>
                <a:gd name="f28" fmla="*/ 0 f24 1"/>
                <a:gd name="f29" fmla="*/ 0 f23 1"/>
                <a:gd name="f30" fmla="*/ 1003449 f24 1"/>
                <a:gd name="f31" fmla="*/ 998306 f24 1"/>
                <a:gd name="f32" fmla="*/ 100639 f23 1"/>
                <a:gd name="f33" fmla="*/ 90663 f24 1"/>
                <a:gd name="f34" fmla="*/ 1008380 f23 1"/>
                <a:gd name="f35" fmla="*/ 1013015 f23 1"/>
                <a:gd name="f36" fmla="+- f25 0 f1"/>
                <a:gd name="f37" fmla="*/ f28 1 1003449"/>
                <a:gd name="f38" fmla="*/ f29 1 1013015"/>
                <a:gd name="f39" fmla="*/ f30 1 1003449"/>
                <a:gd name="f40" fmla="*/ f31 1 1003449"/>
                <a:gd name="f41" fmla="*/ f32 1 1013015"/>
                <a:gd name="f42" fmla="*/ f33 1 1003449"/>
                <a:gd name="f43" fmla="*/ f34 1 1013015"/>
                <a:gd name="f44" fmla="*/ f35 1 1013015"/>
                <a:gd name="f45" fmla="*/ f19 1 f26"/>
                <a:gd name="f46" fmla="*/ f20 1 f26"/>
                <a:gd name="f47" fmla="*/ f19 1 f27"/>
                <a:gd name="f48" fmla="*/ f21 1 f27"/>
                <a:gd name="f49" fmla="*/ f37 1 f26"/>
                <a:gd name="f50" fmla="*/ f38 1 f27"/>
                <a:gd name="f51" fmla="*/ f39 1 f26"/>
                <a:gd name="f52" fmla="*/ f40 1 f26"/>
                <a:gd name="f53" fmla="*/ f41 1 f27"/>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7 1"/>
                <a:gd name="f65" fmla="*/ f53 f18 1"/>
                <a:gd name="f66" fmla="*/ f54 f17 1"/>
                <a:gd name="f67" fmla="*/ f55 f18 1"/>
                <a:gd name="f68" fmla="*/ f56 f18 1"/>
              </a:gdLst>
              <a:ahLst/>
              <a:cxnLst>
                <a:cxn ang="3cd4">
                  <a:pos x="hc" y="t"/>
                </a:cxn>
                <a:cxn ang="0">
                  <a:pos x="r" y="vc"/>
                </a:cxn>
                <a:cxn ang="cd4">
                  <a:pos x="hc" y="b"/>
                </a:cxn>
                <a:cxn ang="cd2">
                  <a:pos x="l" y="vc"/>
                </a:cxn>
                <a:cxn ang="f36">
                  <a:pos x="f61" y="f62"/>
                </a:cxn>
                <a:cxn ang="f36">
                  <a:pos x="f63" y="f62"/>
                </a:cxn>
                <a:cxn ang="f36">
                  <a:pos x="f64" y="f65"/>
                </a:cxn>
                <a:cxn ang="f36">
                  <a:pos x="f66" y="f67"/>
                </a:cxn>
                <a:cxn ang="f36">
                  <a:pos x="f61" y="f68"/>
                </a:cxn>
              </a:cxnLst>
              <a:rect l="f57" t="f60" r="f58" b="f59"/>
              <a:pathLst>
                <a:path w="1003449" h="1013015">
                  <a:moveTo>
                    <a:pt x="f5" y="f5"/>
                  </a:moveTo>
                  <a:lnTo>
                    <a:pt x="f6" y="f5"/>
                  </a:lnTo>
                  <a:lnTo>
                    <a:pt x="f8" y="f9"/>
                  </a:lnTo>
                  <a:cubicBezTo>
                    <a:pt x="f10" y="f11"/>
                    <a:pt x="f12" y="f13"/>
                    <a:pt x="f14" y="f15"/>
                  </a:cubicBezTo>
                  <a:lnTo>
                    <a:pt x="f5" y="f7"/>
                  </a:lnTo>
                  <a:close/>
                </a:path>
              </a:pathLst>
            </a:custGeom>
            <a:solidFill>
              <a:srgbClr val="FDFAF6"/>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12" name="Image 2">
              <a:extLst>
                <a:ext uri="{FF2B5EF4-FFF2-40B4-BE49-F238E27FC236}">
                  <a16:creationId xmlns:a16="http://schemas.microsoft.com/office/drawing/2014/main" id="{7E69DC34-7574-472B-F9FF-ABFEA70AD8A2}"/>
                </a:ext>
                <a:ext uri="{C183D7F6-B498-43B3-948B-1728B52AA6E4}">
                  <adec:decorative xmlns:adec="http://schemas.microsoft.com/office/drawing/2017/decorative" val="1"/>
                </a:ext>
              </a:extLst>
            </p:cNvPr>
            <p:cNvSpPr/>
            <p:nvPr/>
          </p:nvSpPr>
          <p:spPr>
            <a:xfrm rot="10799991">
              <a:off x="9958647" y="5492845"/>
              <a:ext cx="775018" cy="775018"/>
            </a:xfrm>
            <a:custGeom>
              <a:avLst/>
              <a:gdLst>
                <a:gd name="f0" fmla="val 10800000"/>
                <a:gd name="f1" fmla="val 5400000"/>
                <a:gd name="f2" fmla="val 180"/>
                <a:gd name="f3" fmla="val w"/>
                <a:gd name="f4" fmla="val h"/>
                <a:gd name="f5" fmla="val 0"/>
                <a:gd name="f6" fmla="val 775021"/>
                <a:gd name="f7" fmla="val 387511"/>
                <a:gd name="f8" fmla="val 601527"/>
                <a:gd name="f9" fmla="val 173494"/>
                <a:gd name="f10" fmla="+- 0 0 -90"/>
                <a:gd name="f11" fmla="*/ f3 1 775021"/>
                <a:gd name="f12" fmla="*/ f4 1 775021"/>
                <a:gd name="f13" fmla="val f5"/>
                <a:gd name="f14" fmla="val f6"/>
                <a:gd name="f15" fmla="*/ f10 f0 1"/>
                <a:gd name="f16" fmla="+- f14 0 f13"/>
                <a:gd name="f17" fmla="*/ f15 1 f2"/>
                <a:gd name="f18" fmla="*/ f16 1 775021"/>
                <a:gd name="f19" fmla="*/ 387511 f16 1"/>
                <a:gd name="f20" fmla="*/ 775021 f16 1"/>
                <a:gd name="f21" fmla="*/ 0 f16 1"/>
                <a:gd name="f22" fmla="+- f17 0 f1"/>
                <a:gd name="f23" fmla="*/ f19 1 775021"/>
                <a:gd name="f24" fmla="*/ f20 1 775021"/>
                <a:gd name="f25" fmla="*/ f21 1 775021"/>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2 1"/>
                <a:gd name="f40" fmla="*/ f30 f11 1"/>
              </a:gdLst>
              <a:ahLst/>
              <a:cxnLst>
                <a:cxn ang="3cd4">
                  <a:pos x="hc" y="t"/>
                </a:cxn>
                <a:cxn ang="0">
                  <a:pos x="r" y="vc"/>
                </a:cxn>
                <a:cxn ang="cd4">
                  <a:pos x="hc" y="b"/>
                </a:cxn>
                <a:cxn ang="cd2">
                  <a:pos x="l" y="vc"/>
                </a:cxn>
                <a:cxn ang="f22">
                  <a:pos x="f35" y="f36"/>
                </a:cxn>
                <a:cxn ang="f22">
                  <a:pos x="f37" y="f38"/>
                </a:cxn>
                <a:cxn ang="f22">
                  <a:pos x="f35" y="f39"/>
                </a:cxn>
                <a:cxn ang="f22">
                  <a:pos x="f40" y="f38"/>
                </a:cxn>
                <a:cxn ang="f22">
                  <a:pos x="f35" y="f36"/>
                </a:cxn>
              </a:cxnLst>
              <a:rect l="f31" t="f34" r="f32" b="f33"/>
              <a:pathLst>
                <a:path w="775021" h="775021">
                  <a:moveTo>
                    <a:pt x="f7" y="f6"/>
                  </a:moveTo>
                  <a:cubicBezTo>
                    <a:pt x="f8" y="f6"/>
                    <a:pt x="f6" y="f8"/>
                    <a:pt x="f6" y="f7"/>
                  </a:cubicBezTo>
                  <a:cubicBezTo>
                    <a:pt x="f6" y="f9"/>
                    <a:pt x="f8" y="f5"/>
                    <a:pt x="f7" y="f5"/>
                  </a:cubicBezTo>
                  <a:cubicBezTo>
                    <a:pt x="f9" y="f5"/>
                    <a:pt x="f5" y="f9"/>
                    <a:pt x="f5" y="f7"/>
                  </a:cubicBezTo>
                  <a:cubicBezTo>
                    <a:pt x="f5" y="f8"/>
                    <a:pt x="f9" y="f6"/>
                    <a:pt x="f7" y="f6"/>
                  </a:cubicBezTo>
                  <a:close/>
                </a:path>
              </a:pathLst>
            </a:custGeom>
            <a:solidFill>
              <a:srgbClr val="1F2C8F"/>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grpSp>
      <p:sp>
        <p:nvSpPr>
          <p:cNvPr id="13" name="Slide Number Placeholder 2">
            <a:extLst>
              <a:ext uri="{FF2B5EF4-FFF2-40B4-BE49-F238E27FC236}">
                <a16:creationId xmlns:a16="http://schemas.microsoft.com/office/drawing/2014/main" id="{F29728BA-421D-A691-E434-6EC34A51C2E2}"/>
              </a:ext>
            </a:extLst>
          </p:cNvPr>
          <p:cNvSpPr txBox="1">
            <a:spLocks noGrp="1"/>
          </p:cNvSpPr>
          <p:nvPr>
            <p:ph type="sldNum" sz="quarter" idx="8"/>
          </p:nvPr>
        </p:nvSpPr>
        <p:spPr>
          <a:xfrm>
            <a:off x="10358432" y="457200"/>
            <a:ext cx="1067589" cy="471492"/>
          </a:xfrm>
        </p:spPr>
        <p:txBody>
          <a:bodyPr/>
          <a:lstStyle>
            <a:lvl1pPr>
              <a:defRPr sz="1600">
                <a:latin typeface="Arial Black"/>
              </a:defRPr>
            </a:lvl1pPr>
          </a:lstStyle>
          <a:p>
            <a:pPr lvl="0"/>
            <a:fld id="{D9A24A99-4D60-44BE-B025-3D7ACCD06BAC}" type="slidenum">
              <a:t>‹#›</a:t>
            </a:fld>
            <a:endParaRPr lang="en-US"/>
          </a:p>
        </p:txBody>
      </p:sp>
    </p:spTree>
    <p:extLst>
      <p:ext uri="{BB962C8B-B14F-4D97-AF65-F5344CB8AC3E}">
        <p14:creationId xmlns:p14="http://schemas.microsoft.com/office/powerpoint/2010/main" val="9467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mmary 2">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24319569-D129-57A3-924A-0D8C0237F86F}"/>
              </a:ext>
              <a:ext uri="{C183D7F6-B498-43B3-948B-1728B52AA6E4}">
                <adec:decorative xmlns:adec="http://schemas.microsoft.com/office/drawing/2017/decorative" val="1"/>
              </a:ext>
            </a:extLst>
          </p:cNvPr>
          <p:cNvSpPr/>
          <p:nvPr/>
        </p:nvSpPr>
        <p:spPr>
          <a:xfrm>
            <a:off x="8989457" y="-2542"/>
            <a:ext cx="3202548" cy="3441070"/>
          </a:xfrm>
          <a:custGeom>
            <a:avLst/>
            <a:gdLst>
              <a:gd name="f0" fmla="val 10800000"/>
              <a:gd name="f1" fmla="val 5400000"/>
              <a:gd name="f2" fmla="val 180"/>
              <a:gd name="f3" fmla="val w"/>
              <a:gd name="f4" fmla="val h"/>
              <a:gd name="f5" fmla="val 0"/>
              <a:gd name="f6" fmla="val 3202546"/>
              <a:gd name="f7" fmla="val 3441072"/>
              <a:gd name="f8" fmla="val 1653352"/>
              <a:gd name="f9" fmla="val 1351216"/>
              <a:gd name="f10" fmla="val 182908"/>
              <a:gd name="f11" fmla="val 3082686"/>
              <a:gd name="f12" fmla="val 6086"/>
              <a:gd name="f13" fmla="+- 0 0 -90"/>
              <a:gd name="f14" fmla="*/ f3 1 3202546"/>
              <a:gd name="f15" fmla="*/ f4 1 3441072"/>
              <a:gd name="f16" fmla="val f5"/>
              <a:gd name="f17" fmla="val f6"/>
              <a:gd name="f18" fmla="val f7"/>
              <a:gd name="f19" fmla="*/ f13 f0 1"/>
              <a:gd name="f20" fmla="+- f18 0 f16"/>
              <a:gd name="f21" fmla="+- f17 0 f16"/>
              <a:gd name="f22" fmla="*/ f19 1 f2"/>
              <a:gd name="f23" fmla="*/ f21 1 3202546"/>
              <a:gd name="f24" fmla="*/ f20 1 3441072"/>
              <a:gd name="f25" fmla="*/ 3202546 f21 1"/>
              <a:gd name="f26" fmla="*/ 0 f20 1"/>
              <a:gd name="f27" fmla="*/ 3441072 f20 1"/>
              <a:gd name="f28" fmla="*/ 0 f21 1"/>
              <a:gd name="f29" fmla="*/ 3082686 f21 1"/>
              <a:gd name="f30" fmla="*/ 6086 f20 1"/>
              <a:gd name="f31" fmla="+- f22 0 f1"/>
              <a:gd name="f32" fmla="*/ f25 1 3202546"/>
              <a:gd name="f33" fmla="*/ f26 1 3441072"/>
              <a:gd name="f34" fmla="*/ f27 1 3441072"/>
              <a:gd name="f35" fmla="*/ f28 1 3202546"/>
              <a:gd name="f36" fmla="*/ f29 1 3202546"/>
              <a:gd name="f37" fmla="*/ f30 1 3441072"/>
              <a:gd name="f38" fmla="*/ f16 1 f23"/>
              <a:gd name="f39" fmla="*/ f17 1 f23"/>
              <a:gd name="f40" fmla="*/ f16 1 f24"/>
              <a:gd name="f41" fmla="*/ f18 1 f24"/>
              <a:gd name="f42" fmla="*/ f32 1 f23"/>
              <a:gd name="f43" fmla="*/ f33 1 f24"/>
              <a:gd name="f44" fmla="*/ f34 1 f24"/>
              <a:gd name="f45" fmla="*/ f35 1 f23"/>
              <a:gd name="f46" fmla="*/ f36 1 f23"/>
              <a:gd name="f47" fmla="*/ f37 1 f24"/>
              <a:gd name="f48" fmla="*/ f38 f14 1"/>
              <a:gd name="f49" fmla="*/ f39 f14 1"/>
              <a:gd name="f50" fmla="*/ f41 f15 1"/>
              <a:gd name="f51" fmla="*/ f40 f15 1"/>
              <a:gd name="f52" fmla="*/ f42 f14 1"/>
              <a:gd name="f53" fmla="*/ f43 f15 1"/>
              <a:gd name="f54" fmla="*/ f44 f15 1"/>
              <a:gd name="f55" fmla="*/ f45 f14 1"/>
              <a:gd name="f56" fmla="*/ f46 f14 1"/>
              <a:gd name="f57" fmla="*/ f47 f15 1"/>
            </a:gdLst>
            <a:ahLst/>
            <a:cxnLst>
              <a:cxn ang="3cd4">
                <a:pos x="hc" y="t"/>
              </a:cxn>
              <a:cxn ang="0">
                <a:pos x="r" y="vc"/>
              </a:cxn>
              <a:cxn ang="cd4">
                <a:pos x="hc" y="b"/>
              </a:cxn>
              <a:cxn ang="cd2">
                <a:pos x="l" y="vc"/>
              </a:cxn>
              <a:cxn ang="f31">
                <a:pos x="f52" y="f53"/>
              </a:cxn>
              <a:cxn ang="f31">
                <a:pos x="f52" y="f54"/>
              </a:cxn>
              <a:cxn ang="f31">
                <a:pos x="f55" y="f54"/>
              </a:cxn>
              <a:cxn ang="f31">
                <a:pos x="f56" y="f57"/>
              </a:cxn>
            </a:cxnLst>
            <a:rect l="f48" t="f51" r="f49" b="f50"/>
            <a:pathLst>
              <a:path w="3202546" h="3441072">
                <a:moveTo>
                  <a:pt x="f6" y="f5"/>
                </a:moveTo>
                <a:lnTo>
                  <a:pt x="f6" y="f7"/>
                </a:lnTo>
                <a:lnTo>
                  <a:pt x="f5" y="f7"/>
                </a:lnTo>
                <a:cubicBezTo>
                  <a:pt x="f5" y="f8"/>
                  <a:pt x="f9" y="f10"/>
                  <a:pt x="f11" y="f12"/>
                </a:cubicBezTo>
                <a:close/>
              </a:path>
            </a:pathLst>
          </a:custGeom>
          <a:solidFill>
            <a:srgbClr val="F5CDCE"/>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3" name="Image 4">
            <a:extLst>
              <a:ext uri="{FF2B5EF4-FFF2-40B4-BE49-F238E27FC236}">
                <a16:creationId xmlns:a16="http://schemas.microsoft.com/office/drawing/2014/main" id="{A7408E45-319D-A5B6-D39D-D714B36933E5}"/>
              </a:ext>
              <a:ext uri="{C183D7F6-B498-43B3-948B-1728B52AA6E4}">
                <adec:decorative xmlns:adec="http://schemas.microsoft.com/office/drawing/2017/decorative" val="1"/>
              </a:ext>
            </a:extLst>
          </p:cNvPr>
          <p:cNvSpPr/>
          <p:nvPr/>
        </p:nvSpPr>
        <p:spPr>
          <a:xfrm flipV="1">
            <a:off x="9991721" y="1247771"/>
            <a:ext cx="2200274" cy="2181228"/>
          </a:xfrm>
          <a:custGeom>
            <a:avLst/>
            <a:gdLst>
              <a:gd name="f0" fmla="val 10800000"/>
              <a:gd name="f1" fmla="val 5400000"/>
              <a:gd name="f2" fmla="val 180"/>
              <a:gd name="f3" fmla="val w"/>
              <a:gd name="f4" fmla="val h"/>
              <a:gd name="f5" fmla="val 0"/>
              <a:gd name="f6" fmla="val 2200275"/>
              <a:gd name="f7" fmla="val 2181225"/>
              <a:gd name="f8" fmla="val 1204689"/>
              <a:gd name="f9" fmla="val 985061"/>
              <a:gd name="f10" fmla="+- 0 0 -90"/>
              <a:gd name="f11" fmla="*/ f3 1 2200275"/>
              <a:gd name="f12" fmla="*/ f4 1 2181225"/>
              <a:gd name="f13" fmla="val f5"/>
              <a:gd name="f14" fmla="val f6"/>
              <a:gd name="f15" fmla="val f7"/>
              <a:gd name="f16" fmla="*/ f10 f0 1"/>
              <a:gd name="f17" fmla="+- f15 0 f13"/>
              <a:gd name="f18" fmla="+- f14 0 f13"/>
              <a:gd name="f19" fmla="*/ f16 1 f2"/>
              <a:gd name="f20" fmla="*/ f18 1 2200275"/>
              <a:gd name="f21" fmla="*/ f17 1 2181225"/>
              <a:gd name="f22" fmla="*/ 0 f18 1"/>
              <a:gd name="f23" fmla="*/ 0 f17 1"/>
              <a:gd name="f24" fmla="*/ 2200275 f18 1"/>
              <a:gd name="f25" fmla="*/ 2181225 f17 1"/>
              <a:gd name="f26" fmla="+- f19 0 f1"/>
              <a:gd name="f27" fmla="*/ f22 1 2200275"/>
              <a:gd name="f28" fmla="*/ f23 1 2181225"/>
              <a:gd name="f29" fmla="*/ f24 1 2200275"/>
              <a:gd name="f30" fmla="*/ f25 1 2181225"/>
              <a:gd name="f31" fmla="*/ f13 1 f20"/>
              <a:gd name="f32" fmla="*/ f14 1 f20"/>
              <a:gd name="f33" fmla="*/ f13 1 f21"/>
              <a:gd name="f34" fmla="*/ f15 1 f21"/>
              <a:gd name="f35" fmla="*/ f27 1 f20"/>
              <a:gd name="f36" fmla="*/ f28 1 f21"/>
              <a:gd name="f37" fmla="*/ f29 1 f20"/>
              <a:gd name="f38" fmla="*/ f30 1 f21"/>
              <a:gd name="f39" fmla="*/ f31 f11 1"/>
              <a:gd name="f40" fmla="*/ f32 f11 1"/>
              <a:gd name="f41" fmla="*/ f34 f12 1"/>
              <a:gd name="f42" fmla="*/ f33 f12 1"/>
              <a:gd name="f43" fmla="*/ f35 f11 1"/>
              <a:gd name="f44" fmla="*/ f36 f12 1"/>
              <a:gd name="f45" fmla="*/ f37 f11 1"/>
              <a:gd name="f46" fmla="*/ f38 f12 1"/>
            </a:gdLst>
            <a:ahLst/>
            <a:cxnLst>
              <a:cxn ang="3cd4">
                <a:pos x="hc" y="t"/>
              </a:cxn>
              <a:cxn ang="0">
                <a:pos x="r" y="vc"/>
              </a:cxn>
              <a:cxn ang="cd4">
                <a:pos x="hc" y="b"/>
              </a:cxn>
              <a:cxn ang="cd2">
                <a:pos x="l" y="vc"/>
              </a:cxn>
              <a:cxn ang="f26">
                <a:pos x="f43" y="f44"/>
              </a:cxn>
              <a:cxn ang="f26">
                <a:pos x="f45" y="f46"/>
              </a:cxn>
              <a:cxn ang="f26">
                <a:pos x="f45" y="f44"/>
              </a:cxn>
              <a:cxn ang="f26">
                <a:pos x="f43" y="f44"/>
              </a:cxn>
            </a:cxnLst>
            <a:rect l="f39" t="f42" r="f40" b="f41"/>
            <a:pathLst>
              <a:path w="2200275" h="2181225">
                <a:moveTo>
                  <a:pt x="f5" y="f5"/>
                </a:moveTo>
                <a:cubicBezTo>
                  <a:pt x="f5" y="f8"/>
                  <a:pt x="f9" y="f7"/>
                  <a:pt x="f6" y="f7"/>
                </a:cubicBezTo>
                <a:lnTo>
                  <a:pt x="f6" y="f5"/>
                </a:lnTo>
                <a:lnTo>
                  <a:pt x="f5" y="f5"/>
                </a:lnTo>
                <a:close/>
              </a:path>
            </a:pathLst>
          </a:custGeom>
          <a:solidFill>
            <a:srgbClr val="D2D592"/>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4" name="Freeform 13">
            <a:extLst>
              <a:ext uri="{FF2B5EF4-FFF2-40B4-BE49-F238E27FC236}">
                <a16:creationId xmlns:a16="http://schemas.microsoft.com/office/drawing/2014/main" id="{805385F8-E9D6-E7FB-6BF3-13E71AD0B9CC}"/>
              </a:ext>
              <a:ext uri="{C183D7F6-B498-43B3-948B-1728B52AA6E4}">
                <adec:decorative xmlns:adec="http://schemas.microsoft.com/office/drawing/2017/decorative" val="1"/>
              </a:ext>
            </a:extLst>
          </p:cNvPr>
          <p:cNvSpPr/>
          <p:nvPr/>
        </p:nvSpPr>
        <p:spPr>
          <a:xfrm flipV="1">
            <a:off x="-20089" y="5331509"/>
            <a:ext cx="2148419" cy="1526490"/>
          </a:xfrm>
          <a:custGeom>
            <a:avLst/>
            <a:gdLst>
              <a:gd name="f0" fmla="val 10800000"/>
              <a:gd name="f1" fmla="val 5400000"/>
              <a:gd name="f2" fmla="val 180"/>
              <a:gd name="f3" fmla="val w"/>
              <a:gd name="f4" fmla="val h"/>
              <a:gd name="f5" fmla="val 0"/>
              <a:gd name="f6" fmla="val 2148416"/>
              <a:gd name="f7" fmla="val 1526486"/>
              <a:gd name="f8" fmla="val 943526"/>
              <a:gd name="f9" fmla="val 1753109"/>
              <a:gd name="f10" fmla="val 952785"/>
              <a:gd name="f11" fmla="val 2098930"/>
              <a:gd name="f12" fmla="val 135201"/>
              <a:gd name="f13" fmla="+- 0 0 -90"/>
              <a:gd name="f14" fmla="*/ f3 1 2148416"/>
              <a:gd name="f15" fmla="*/ f4 1 1526486"/>
              <a:gd name="f16" fmla="val f5"/>
              <a:gd name="f17" fmla="val f6"/>
              <a:gd name="f18" fmla="val f7"/>
              <a:gd name="f19" fmla="*/ f13 f0 1"/>
              <a:gd name="f20" fmla="+- f18 0 f16"/>
              <a:gd name="f21" fmla="+- f17 0 f16"/>
              <a:gd name="f22" fmla="*/ f19 1 f2"/>
              <a:gd name="f23" fmla="*/ f21 1 2148416"/>
              <a:gd name="f24" fmla="*/ f20 1 1526486"/>
              <a:gd name="f25" fmla="*/ 0 f21 1"/>
              <a:gd name="f26" fmla="*/ 1526486 f20 1"/>
              <a:gd name="f27" fmla="*/ 2098930 f21 1"/>
              <a:gd name="f28" fmla="*/ 135201 f20 1"/>
              <a:gd name="f29" fmla="*/ 2148416 f21 1"/>
              <a:gd name="f30" fmla="*/ 0 f20 1"/>
              <a:gd name="f31" fmla="+- f22 0 f1"/>
              <a:gd name="f32" fmla="*/ f25 1 2148416"/>
              <a:gd name="f33" fmla="*/ f26 1 1526486"/>
              <a:gd name="f34" fmla="*/ f27 1 2148416"/>
              <a:gd name="f35" fmla="*/ f28 1 1526486"/>
              <a:gd name="f36" fmla="*/ f29 1 2148416"/>
              <a:gd name="f37" fmla="*/ f30 1 1526486"/>
              <a:gd name="f38" fmla="*/ f16 1 f23"/>
              <a:gd name="f39" fmla="*/ f17 1 f23"/>
              <a:gd name="f40" fmla="*/ f16 1 f24"/>
              <a:gd name="f41" fmla="*/ f18 1 f24"/>
              <a:gd name="f42" fmla="*/ f32 1 f23"/>
              <a:gd name="f43" fmla="*/ f33 1 f24"/>
              <a:gd name="f44" fmla="*/ f34 1 f23"/>
              <a:gd name="f45" fmla="*/ f35 1 f24"/>
              <a:gd name="f46" fmla="*/ f36 1 f23"/>
              <a:gd name="f47" fmla="*/ f37 1 f24"/>
              <a:gd name="f48" fmla="*/ f38 f14 1"/>
              <a:gd name="f49" fmla="*/ f39 f14 1"/>
              <a:gd name="f50" fmla="*/ f41 f15 1"/>
              <a:gd name="f51" fmla="*/ f40 f15 1"/>
              <a:gd name="f52" fmla="*/ f42 f14 1"/>
              <a:gd name="f53" fmla="*/ f43 f15 1"/>
              <a:gd name="f54" fmla="*/ f44 f14 1"/>
              <a:gd name="f55" fmla="*/ f45 f15 1"/>
              <a:gd name="f56" fmla="*/ f46 f14 1"/>
              <a:gd name="f57" fmla="*/ f47 f15 1"/>
            </a:gdLst>
            <a:ahLst/>
            <a:cxnLst>
              <a:cxn ang="3cd4">
                <a:pos x="hc" y="t"/>
              </a:cxn>
              <a:cxn ang="0">
                <a:pos x="r" y="vc"/>
              </a:cxn>
              <a:cxn ang="cd4">
                <a:pos x="hc" y="b"/>
              </a:cxn>
              <a:cxn ang="cd2">
                <a:pos x="l" y="vc"/>
              </a:cxn>
              <a:cxn ang="f31">
                <a:pos x="f52" y="f53"/>
              </a:cxn>
              <a:cxn ang="f31">
                <a:pos x="f54" y="f55"/>
              </a:cxn>
              <a:cxn ang="f31">
                <a:pos x="f56" y="f57"/>
              </a:cxn>
              <a:cxn ang="f31">
                <a:pos x="f52" y="f57"/>
              </a:cxn>
            </a:cxnLst>
            <a:rect l="f48" t="f51" r="f49" b="f50"/>
            <a:pathLst>
              <a:path w="2148416" h="1526486">
                <a:moveTo>
                  <a:pt x="f5" y="f7"/>
                </a:moveTo>
                <a:cubicBezTo>
                  <a:pt x="f8" y="f7"/>
                  <a:pt x="f9" y="f10"/>
                  <a:pt x="f11" y="f12"/>
                </a:cubicBezTo>
                <a:lnTo>
                  <a:pt x="f6" y="f5"/>
                </a:lnTo>
                <a:lnTo>
                  <a:pt x="f5" y="f5"/>
                </a:lnTo>
                <a:close/>
              </a:path>
            </a:pathLst>
          </a:custGeom>
          <a:solidFill>
            <a:srgbClr val="D2D592">
              <a:alpha val="50000"/>
            </a:srgbClr>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pic>
        <p:nvPicPr>
          <p:cNvPr id="5" name="Image 2">
            <a:extLst>
              <a:ext uri="{FF2B5EF4-FFF2-40B4-BE49-F238E27FC236}">
                <a16:creationId xmlns:a16="http://schemas.microsoft.com/office/drawing/2014/main" id="{E5A61084-2EB6-2E46-6C97-5FE8D75CCB4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rot="5400013">
            <a:off x="9991895" y="1247772"/>
            <a:ext cx="2200110" cy="2200110"/>
          </a:xfrm>
          <a:prstGeom prst="rect">
            <a:avLst/>
          </a:prstGeom>
          <a:noFill/>
          <a:ln cap="flat">
            <a:noFill/>
          </a:ln>
        </p:spPr>
      </p:pic>
      <p:sp>
        <p:nvSpPr>
          <p:cNvPr id="6" name="Freeform 11">
            <a:extLst>
              <a:ext uri="{FF2B5EF4-FFF2-40B4-BE49-F238E27FC236}">
                <a16:creationId xmlns:a16="http://schemas.microsoft.com/office/drawing/2014/main" id="{7A20E79C-9E29-8C6E-7E78-E21FFB9CAC53}"/>
              </a:ext>
              <a:ext uri="{C183D7F6-B498-43B3-948B-1728B52AA6E4}">
                <adec:decorative xmlns:adec="http://schemas.microsoft.com/office/drawing/2017/decorative" val="1"/>
              </a:ext>
            </a:extLst>
          </p:cNvPr>
          <p:cNvSpPr/>
          <p:nvPr/>
        </p:nvSpPr>
        <p:spPr>
          <a:xfrm>
            <a:off x="1540425" y="6470486"/>
            <a:ext cx="775018" cy="387513"/>
          </a:xfrm>
          <a:custGeom>
            <a:avLst/>
            <a:gdLst>
              <a:gd name="f0" fmla="val 10800000"/>
              <a:gd name="f1" fmla="val 5400000"/>
              <a:gd name="f2" fmla="val 180"/>
              <a:gd name="f3" fmla="val w"/>
              <a:gd name="f4" fmla="val h"/>
              <a:gd name="f5" fmla="val 0"/>
              <a:gd name="f6" fmla="val 775021"/>
              <a:gd name="f7" fmla="val 387513"/>
              <a:gd name="f8" fmla="val 387511"/>
              <a:gd name="f9" fmla="val 601527"/>
              <a:gd name="f10" fmla="val 173494"/>
              <a:gd name="f11" fmla="val 1"/>
              <a:gd name="f12" fmla="+- 0 0 -90"/>
              <a:gd name="f13" fmla="*/ f3 1 775021"/>
              <a:gd name="f14" fmla="*/ f4 1 387513"/>
              <a:gd name="f15" fmla="val f5"/>
              <a:gd name="f16" fmla="val f6"/>
              <a:gd name="f17" fmla="val f7"/>
              <a:gd name="f18" fmla="*/ f12 f0 1"/>
              <a:gd name="f19" fmla="+- f17 0 f15"/>
              <a:gd name="f20" fmla="+- f16 0 f15"/>
              <a:gd name="f21" fmla="*/ f18 1 f2"/>
              <a:gd name="f22" fmla="*/ f20 1 775021"/>
              <a:gd name="f23" fmla="*/ f19 1 387513"/>
              <a:gd name="f24" fmla="*/ 387511 f20 1"/>
              <a:gd name="f25" fmla="*/ 0 f19 1"/>
              <a:gd name="f26" fmla="*/ 775021 f20 1"/>
              <a:gd name="f27" fmla="*/ 387511 f19 1"/>
              <a:gd name="f28" fmla="*/ 387513 f19 1"/>
              <a:gd name="f29" fmla="*/ 1 f20 1"/>
              <a:gd name="f30" fmla="*/ 0 f20 1"/>
              <a:gd name="f31" fmla="+- f21 0 f1"/>
              <a:gd name="f32" fmla="*/ f24 1 775021"/>
              <a:gd name="f33" fmla="*/ f25 1 387513"/>
              <a:gd name="f34" fmla="*/ f26 1 775021"/>
              <a:gd name="f35" fmla="*/ f27 1 387513"/>
              <a:gd name="f36" fmla="*/ f28 1 387513"/>
              <a:gd name="f37" fmla="*/ f29 1 775021"/>
              <a:gd name="f38" fmla="*/ f30 1 775021"/>
              <a:gd name="f39" fmla="*/ f15 1 f22"/>
              <a:gd name="f40" fmla="*/ f16 1 f22"/>
              <a:gd name="f41" fmla="*/ f15 1 f23"/>
              <a:gd name="f42" fmla="*/ f17 1 f23"/>
              <a:gd name="f43" fmla="*/ f32 1 f22"/>
              <a:gd name="f44" fmla="*/ f33 1 f23"/>
              <a:gd name="f45" fmla="*/ f34 1 f22"/>
              <a:gd name="f46" fmla="*/ f35 1 f23"/>
              <a:gd name="f47" fmla="*/ f36 1 f23"/>
              <a:gd name="f48" fmla="*/ f37 1 f22"/>
              <a:gd name="f49" fmla="*/ f38 1 f22"/>
              <a:gd name="f50" fmla="*/ f39 f13 1"/>
              <a:gd name="f51" fmla="*/ f40 f13 1"/>
              <a:gd name="f52" fmla="*/ f42 f14 1"/>
              <a:gd name="f53" fmla="*/ f41 f14 1"/>
              <a:gd name="f54" fmla="*/ f43 f13 1"/>
              <a:gd name="f55" fmla="*/ f44 f14 1"/>
              <a:gd name="f56" fmla="*/ f45 f13 1"/>
              <a:gd name="f57" fmla="*/ f46 f14 1"/>
              <a:gd name="f58" fmla="*/ f47 f14 1"/>
              <a:gd name="f59" fmla="*/ f48 f13 1"/>
              <a:gd name="f60" fmla="*/ f49 f13 1"/>
            </a:gdLst>
            <a:ahLst/>
            <a:cxnLst>
              <a:cxn ang="3cd4">
                <a:pos x="hc" y="t"/>
              </a:cxn>
              <a:cxn ang="0">
                <a:pos x="r" y="vc"/>
              </a:cxn>
              <a:cxn ang="cd4">
                <a:pos x="hc" y="b"/>
              </a:cxn>
              <a:cxn ang="cd2">
                <a:pos x="l" y="vc"/>
              </a:cxn>
              <a:cxn ang="f31">
                <a:pos x="f54" y="f55"/>
              </a:cxn>
              <a:cxn ang="f31">
                <a:pos x="f56" y="f57"/>
              </a:cxn>
              <a:cxn ang="f31">
                <a:pos x="f56" y="f58"/>
              </a:cxn>
              <a:cxn ang="f31">
                <a:pos x="f59" y="f58"/>
              </a:cxn>
              <a:cxn ang="f31">
                <a:pos x="f60" y="f57"/>
              </a:cxn>
              <a:cxn ang="f31">
                <a:pos x="f54" y="f55"/>
              </a:cxn>
            </a:cxnLst>
            <a:rect l="f50" t="f53" r="f51" b="f52"/>
            <a:pathLst>
              <a:path w="775021" h="387513">
                <a:moveTo>
                  <a:pt x="f8" y="f5"/>
                </a:moveTo>
                <a:cubicBezTo>
                  <a:pt x="f9" y="f5"/>
                  <a:pt x="f6" y="f10"/>
                  <a:pt x="f6" y="f8"/>
                </a:cubicBezTo>
                <a:lnTo>
                  <a:pt x="f6" y="f7"/>
                </a:lnTo>
                <a:lnTo>
                  <a:pt x="f11" y="f7"/>
                </a:lnTo>
                <a:lnTo>
                  <a:pt x="f5" y="f8"/>
                </a:lnTo>
                <a:cubicBezTo>
                  <a:pt x="f5" y="f10"/>
                  <a:pt x="f10" y="f5"/>
                  <a:pt x="f8" y="f5"/>
                </a:cubicBezTo>
                <a:close/>
              </a:path>
            </a:pathLst>
          </a:custGeom>
          <a:solidFill>
            <a:srgbClr val="1F2C8F"/>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abon Next LT"/>
            </a:endParaRPr>
          </a:p>
        </p:txBody>
      </p:sp>
      <p:sp>
        <p:nvSpPr>
          <p:cNvPr id="7" name="Title 1">
            <a:extLst>
              <a:ext uri="{FF2B5EF4-FFF2-40B4-BE49-F238E27FC236}">
                <a16:creationId xmlns:a16="http://schemas.microsoft.com/office/drawing/2014/main" id="{F36533F4-FEF8-34ED-A13D-E6841925C6AF}"/>
              </a:ext>
            </a:extLst>
          </p:cNvPr>
          <p:cNvSpPr txBox="1">
            <a:spLocks noGrp="1"/>
          </p:cNvSpPr>
          <p:nvPr>
            <p:ph type="title"/>
          </p:nvPr>
        </p:nvSpPr>
        <p:spPr>
          <a:xfrm>
            <a:off x="914400" y="1057275"/>
            <a:ext cx="7843832" cy="1012780"/>
          </a:xfrm>
        </p:spPr>
        <p:txBody>
          <a:bodyPr tIns="0" bIns="0" anchorCtr="0"/>
          <a:lstStyle>
            <a:lvl1pPr algn="l">
              <a:lnSpc>
                <a:spcPct val="100000"/>
              </a:lnSpc>
              <a:defRPr sz="3600"/>
            </a:lvl1pPr>
          </a:lstStyle>
          <a:p>
            <a:pPr lvl="0"/>
            <a:r>
              <a:rPr lang="en-US"/>
              <a:t>Click to edit Master title style</a:t>
            </a:r>
          </a:p>
        </p:txBody>
      </p:sp>
      <p:sp>
        <p:nvSpPr>
          <p:cNvPr id="8" name="Content Placeholder 2">
            <a:extLst>
              <a:ext uri="{FF2B5EF4-FFF2-40B4-BE49-F238E27FC236}">
                <a16:creationId xmlns:a16="http://schemas.microsoft.com/office/drawing/2014/main" id="{788126EA-5A1F-B5EA-1BAE-AC9F990833FE}"/>
              </a:ext>
            </a:extLst>
          </p:cNvPr>
          <p:cNvSpPr txBox="1">
            <a:spLocks noGrp="1"/>
          </p:cNvSpPr>
          <p:nvPr>
            <p:ph idx="4294967295"/>
          </p:nvPr>
        </p:nvSpPr>
        <p:spPr>
          <a:xfrm>
            <a:off x="914400" y="2331793"/>
            <a:ext cx="6903079" cy="3721818"/>
          </a:xfrm>
        </p:spPr>
        <p:txBody>
          <a:bodyPr tIns="0" bIns="0"/>
          <a:lstStyle>
            <a:lvl1pPr marL="0" indent="0">
              <a:spcBef>
                <a:spcPts val="0"/>
              </a:spcBef>
              <a:buNone/>
              <a:defRPr sz="2400"/>
            </a:lvl1pPr>
            <a:lvl2pPr marL="347472">
              <a:spcBef>
                <a:spcPts val="0"/>
              </a:spcBef>
              <a:defRPr/>
            </a:lvl2pPr>
            <a:lvl3pPr marL="685800">
              <a:spcBef>
                <a:spcPts val="0"/>
              </a:spcBef>
              <a:defRPr sz="2400"/>
            </a:lvl3pPr>
          </a:lstStyle>
          <a:p>
            <a:pPr lvl="0"/>
            <a:r>
              <a:rPr lang="en-US"/>
              <a:t>Click to add text</a:t>
            </a:r>
          </a:p>
          <a:p>
            <a:pPr lvl="1"/>
            <a:r>
              <a:rPr lang="en-US"/>
              <a:t>Second level</a:t>
            </a:r>
          </a:p>
          <a:p>
            <a:pPr lvl="2"/>
            <a:r>
              <a:rPr lang="en-US"/>
              <a:t>Third level</a:t>
            </a:r>
          </a:p>
        </p:txBody>
      </p:sp>
      <p:sp>
        <p:nvSpPr>
          <p:cNvPr id="9" name="Picture Placeholder 9">
            <a:extLst>
              <a:ext uri="{FF2B5EF4-FFF2-40B4-BE49-F238E27FC236}">
                <a16:creationId xmlns:a16="http://schemas.microsoft.com/office/drawing/2014/main" id="{EC3F0A57-E414-302D-B43B-052C53A04B55}"/>
              </a:ext>
            </a:extLst>
          </p:cNvPr>
          <p:cNvSpPr txBox="1">
            <a:spLocks noGrp="1"/>
          </p:cNvSpPr>
          <p:nvPr>
            <p:ph type="pic" idx="4294967295"/>
          </p:nvPr>
        </p:nvSpPr>
        <p:spPr>
          <a:xfrm>
            <a:off x="8989457" y="3405189"/>
            <a:ext cx="3202548" cy="3452810"/>
          </a:xfrm>
          <a:solidFill>
            <a:srgbClr val="F5CDCE"/>
          </a:solidFill>
        </p:spPr>
        <p:txBody>
          <a:bodyPr/>
          <a:lstStyle>
            <a:lvl1pPr marL="0" indent="0">
              <a:buNone/>
              <a:defRPr sz="1800"/>
            </a:lvl1pPr>
          </a:lstStyle>
          <a:p>
            <a:pPr lvl="0"/>
            <a:r>
              <a:rPr lang="en-US"/>
              <a:t>Click icon to add picture</a:t>
            </a:r>
          </a:p>
        </p:txBody>
      </p:sp>
      <p:sp>
        <p:nvSpPr>
          <p:cNvPr id="10" name="Slide Number Placeholder 2">
            <a:extLst>
              <a:ext uri="{FF2B5EF4-FFF2-40B4-BE49-F238E27FC236}">
                <a16:creationId xmlns:a16="http://schemas.microsoft.com/office/drawing/2014/main" id="{8310737F-39A7-AD51-6899-98D6763DDB0B}"/>
              </a:ext>
            </a:extLst>
          </p:cNvPr>
          <p:cNvSpPr txBox="1">
            <a:spLocks noGrp="1"/>
          </p:cNvSpPr>
          <p:nvPr>
            <p:ph type="sldNum" sz="quarter" idx="8"/>
          </p:nvPr>
        </p:nvSpPr>
        <p:spPr>
          <a:xfrm>
            <a:off x="10438479" y="457200"/>
            <a:ext cx="987552" cy="471492"/>
          </a:xfrm>
        </p:spPr>
        <p:txBody>
          <a:bodyPr/>
          <a:lstStyle>
            <a:lvl1pPr>
              <a:defRPr sz="1600">
                <a:latin typeface="Arial Black"/>
              </a:defRPr>
            </a:lvl1pPr>
          </a:lstStyle>
          <a:p>
            <a:pPr lvl="0"/>
            <a:fld id="{EE058046-7E4C-41BD-A5D3-4B9C78913C75}" type="slidenum">
              <a:t>‹#›</a:t>
            </a:fld>
            <a:endParaRPr lang="en-US"/>
          </a:p>
        </p:txBody>
      </p:sp>
    </p:spTree>
    <p:extLst>
      <p:ext uri="{BB962C8B-B14F-4D97-AF65-F5344CB8AC3E}">
        <p14:creationId xmlns:p14="http://schemas.microsoft.com/office/powerpoint/2010/main" val="4870491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864C01B-242C-FA4A-A389-9E8166A7A9DD}"/>
              </a:ext>
            </a:extLst>
          </p:cNvPr>
          <p:cNvSpPr txBox="1">
            <a:spLocks noGrp="1"/>
          </p:cNvSpPr>
          <p:nvPr>
            <p:ph type="sldNum" sz="quarter" idx="4"/>
          </p:nvPr>
        </p:nvSpPr>
        <p:spPr>
          <a:xfrm>
            <a:off x="10438479" y="457200"/>
            <a:ext cx="987552" cy="244501"/>
          </a:xfrm>
          <a:prstGeom prst="rect">
            <a:avLst/>
          </a:prstGeom>
          <a:noFill/>
          <a:ln>
            <a:noFill/>
          </a:ln>
        </p:spPr>
        <p:txBody>
          <a:bodyPr vert="horz" wrap="square" lIns="91440" tIns="45720" rIns="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1F2C8F"/>
                </a:solidFill>
                <a:uFillTx/>
                <a:latin typeface="Sabon Next LT"/>
                <a:cs typeface="Arial" pitchFamily="34"/>
              </a:defRPr>
            </a:lvl1pPr>
          </a:lstStyle>
          <a:p>
            <a:pPr lvl="0"/>
            <a:fld id="{93091ACE-E49E-492A-B85D-3355B3459EBA}" type="slidenum">
              <a:t>‹#›</a:t>
            </a:fld>
            <a:endParaRPr lang="en-US"/>
          </a:p>
        </p:txBody>
      </p:sp>
      <p:sp>
        <p:nvSpPr>
          <p:cNvPr id="3" name="Title Placeholder 1">
            <a:extLst>
              <a:ext uri="{FF2B5EF4-FFF2-40B4-BE49-F238E27FC236}">
                <a16:creationId xmlns:a16="http://schemas.microsoft.com/office/drawing/2014/main" id="{5BF80400-5EE1-267A-FB6B-E0094345608C}"/>
              </a:ext>
            </a:extLst>
          </p:cNvPr>
          <p:cNvSpPr txBox="1">
            <a:spLocks noGrp="1"/>
          </p:cNvSpPr>
          <p:nvPr>
            <p:ph type="title"/>
          </p:nvPr>
        </p:nvSpPr>
        <p:spPr>
          <a:xfrm>
            <a:off x="758952" y="731520"/>
            <a:ext cx="10671048" cy="1362053"/>
          </a:xfrm>
          <a:prstGeom prst="rect">
            <a:avLst/>
          </a:prstGeom>
          <a:noFill/>
          <a:ln>
            <a:noFill/>
          </a:ln>
        </p:spPr>
        <p:txBody>
          <a:bodyPr vert="horz" wrap="square" lIns="91440" tIns="45720" rIns="91440" bIns="45720" anchor="b" anchorCtr="1" compatLnSpc="1">
            <a:noAutofit/>
          </a:bodyPr>
          <a:lstStyle/>
          <a:p>
            <a:pPr lvl="0"/>
            <a:r>
              <a:rPr lang="en-US"/>
              <a:t>Click to edit Master title style</a:t>
            </a:r>
          </a:p>
        </p:txBody>
      </p:sp>
      <p:sp>
        <p:nvSpPr>
          <p:cNvPr id="4" name="Text Placeholder 2">
            <a:extLst>
              <a:ext uri="{FF2B5EF4-FFF2-40B4-BE49-F238E27FC236}">
                <a16:creationId xmlns:a16="http://schemas.microsoft.com/office/drawing/2014/main" id="{25127CB3-33C6-DD33-2385-DA06EA19D237}"/>
              </a:ext>
            </a:extLst>
          </p:cNvPr>
          <p:cNvSpPr txBox="1">
            <a:spLocks noGrp="1"/>
          </p:cNvSpPr>
          <p:nvPr>
            <p:ph type="body" idx="1"/>
          </p:nvPr>
        </p:nvSpPr>
        <p:spPr>
          <a:xfrm>
            <a:off x="758952" y="2103120"/>
            <a:ext cx="10671048"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ctr" defTabSz="914400" rtl="0" fontAlgn="auto" hangingPunct="1">
        <a:lnSpc>
          <a:spcPts val="4875"/>
        </a:lnSpc>
        <a:spcBef>
          <a:spcPts val="0"/>
        </a:spcBef>
        <a:spcAft>
          <a:spcPts val="0"/>
        </a:spcAft>
        <a:buNone/>
        <a:tabLst/>
        <a:defRPr lang="en-US" sz="3800" b="1" i="0" u="none" strike="noStrike" kern="1200" cap="all" spc="0" baseline="0">
          <a:solidFill>
            <a:srgbClr val="1F2C8F"/>
          </a:solidFill>
          <a:uFillTx/>
          <a:latin typeface="Arial Black"/>
        </a:defRPr>
      </a:lvl1pPr>
    </p:titleStyle>
    <p:bodyStyle>
      <a:lvl1pPr marL="347472" marR="0" lvl="0" indent="-347472" algn="l" defTabSz="914400" rtl="0" fontAlgn="auto" hangingPunct="1">
        <a:lnSpc>
          <a:spcPct val="100000"/>
        </a:lnSpc>
        <a:spcBef>
          <a:spcPts val="360"/>
        </a:spcBef>
        <a:spcAft>
          <a:spcPts val="0"/>
        </a:spcAft>
        <a:buSzPct val="100000"/>
        <a:buFont typeface="Arial" pitchFamily="34"/>
        <a:buChar char="•"/>
        <a:tabLst/>
        <a:defRPr lang="en-US" sz="2800" b="0" i="0" u="none" strike="noStrike" kern="1200" cap="none" spc="0" baseline="0">
          <a:solidFill>
            <a:srgbClr val="1F2C8F"/>
          </a:solidFill>
          <a:uFillTx/>
          <a:latin typeface="Sabon Next LT"/>
        </a:defRPr>
      </a:lvl1pPr>
      <a:lvl2pPr marL="685800" marR="0" lvl="1" indent="-347472" algn="l" defTabSz="914400" rtl="0" fontAlgn="auto" hangingPunct="1">
        <a:lnSpc>
          <a:spcPct val="100000"/>
        </a:lnSpc>
        <a:spcBef>
          <a:spcPts val="360"/>
        </a:spcBef>
        <a:spcAft>
          <a:spcPts val="0"/>
        </a:spcAft>
        <a:buSzPct val="100000"/>
        <a:buFont typeface="Arial" pitchFamily="34"/>
        <a:buChar char="•"/>
        <a:tabLst/>
        <a:defRPr lang="en-US" sz="2400" b="0" i="0" u="none" strike="noStrike" kern="1200" cap="none" spc="0" baseline="0">
          <a:solidFill>
            <a:srgbClr val="1F2C8F"/>
          </a:solidFill>
          <a:uFillTx/>
          <a:latin typeface="Sabon Next LT"/>
        </a:defRPr>
      </a:lvl2pPr>
      <a:lvl3pPr marL="1143000" marR="0" lvl="2" indent="-347472" algn="l" defTabSz="914400" rtl="0" fontAlgn="auto" hangingPunct="1">
        <a:lnSpc>
          <a:spcPct val="100000"/>
        </a:lnSpc>
        <a:spcBef>
          <a:spcPts val="360"/>
        </a:spcBef>
        <a:spcAft>
          <a:spcPts val="0"/>
        </a:spcAft>
        <a:buSzPct val="100000"/>
        <a:buFont typeface="Arial" pitchFamily="34"/>
        <a:buChar char="•"/>
        <a:tabLst/>
        <a:defRPr lang="en-US" sz="2000" b="0" i="0" u="none" strike="noStrike" kern="1200" cap="none" spc="0" baseline="0">
          <a:solidFill>
            <a:srgbClr val="1F2C8F"/>
          </a:solidFill>
          <a:uFillTx/>
          <a:latin typeface="Sabon Next LT"/>
        </a:defRPr>
      </a:lvl3pPr>
      <a:lvl4pPr marL="1600200" marR="0" lvl="3" indent="-347472" algn="l" defTabSz="914400" rtl="0" fontAlgn="auto" hangingPunct="1">
        <a:lnSpc>
          <a:spcPct val="100000"/>
        </a:lnSpc>
        <a:spcBef>
          <a:spcPts val="360"/>
        </a:spcBef>
        <a:spcAft>
          <a:spcPts val="0"/>
        </a:spcAft>
        <a:buSzPct val="100000"/>
        <a:buFont typeface="Arial" pitchFamily="34"/>
        <a:buChar char="•"/>
        <a:tabLst/>
        <a:defRPr lang="en-US" sz="1800" b="0" i="0" u="none" strike="noStrike" kern="1200" cap="none" spc="0" baseline="0">
          <a:solidFill>
            <a:srgbClr val="1F2C8F"/>
          </a:solidFill>
          <a:uFillTx/>
          <a:latin typeface="Sabon Next LT"/>
        </a:defRPr>
      </a:lvl4pPr>
      <a:lvl5pPr marL="2057400" marR="0" lvl="4" indent="-347472" algn="l" defTabSz="914400" rtl="0" fontAlgn="auto" hangingPunct="1">
        <a:lnSpc>
          <a:spcPct val="100000"/>
        </a:lnSpc>
        <a:spcBef>
          <a:spcPts val="360"/>
        </a:spcBef>
        <a:spcAft>
          <a:spcPts val="0"/>
        </a:spcAft>
        <a:buSzPct val="100000"/>
        <a:buFont typeface="Arial" pitchFamily="34"/>
        <a:buChar char="•"/>
        <a:tabLst/>
        <a:defRPr lang="en-US" sz="1800" b="0" i="0" u="none" strike="noStrike" kern="1200" cap="none" spc="0" baseline="0">
          <a:solidFill>
            <a:srgbClr val="1F2C8F"/>
          </a:solidFill>
          <a:uFillTx/>
          <a:latin typeface="Sabon Next 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10E7-C676-1655-CF53-88FEA072733A}"/>
              </a:ext>
            </a:extLst>
          </p:cNvPr>
          <p:cNvSpPr txBox="1">
            <a:spLocks noGrp="1"/>
          </p:cNvSpPr>
          <p:nvPr>
            <p:ph type="title"/>
          </p:nvPr>
        </p:nvSpPr>
        <p:spPr>
          <a:xfrm>
            <a:off x="2899790" y="2076099"/>
            <a:ext cx="6392424" cy="2475811"/>
          </a:xfrm>
        </p:spPr>
        <p:txBody>
          <a:bodyPr/>
          <a:lstStyle/>
          <a:p>
            <a:pPr lvl="0"/>
            <a:br>
              <a:rPr lang="en-US" dirty="0"/>
            </a:br>
            <a:r>
              <a:rPr lang="en-US" dirty="0">
                <a:solidFill>
                  <a:srgbClr val="000000"/>
                </a:solidFill>
              </a:rPr>
              <a:t>PROIECT</a:t>
            </a:r>
            <a:br>
              <a:rPr lang="en-US" dirty="0"/>
            </a:br>
            <a:br>
              <a:rPr lang="en-US" dirty="0"/>
            </a:br>
            <a:r>
              <a:rPr lang="en-US" dirty="0"/>
              <a:t>E-</a:t>
            </a:r>
            <a:r>
              <a:rPr lang="en-US"/>
              <a:t>Tva</a:t>
            </a:r>
            <a:r>
              <a:rPr lang="ro-RO"/>
              <a:t> </a:t>
            </a:r>
            <a:r>
              <a:rPr lang="ro-RO" dirty="0"/>
              <a:t>si digitalizare</a:t>
            </a:r>
            <a:br>
              <a:rPr lang="en-US" dirty="0"/>
            </a:br>
            <a:br>
              <a:rPr lang="en-US" dirty="0"/>
            </a:br>
            <a:br>
              <a:rPr lang="en-US" dirty="0"/>
            </a:br>
            <a:endParaRPr lang="en-US" dirty="0"/>
          </a:p>
        </p:txBody>
      </p:sp>
      <p:sp>
        <p:nvSpPr>
          <p:cNvPr id="3" name="Rectangle 3">
            <a:extLst>
              <a:ext uri="{FF2B5EF4-FFF2-40B4-BE49-F238E27FC236}">
                <a16:creationId xmlns:a16="http://schemas.microsoft.com/office/drawing/2014/main" id="{D16CCED8-8499-9C57-802C-BD70BCB84F63}"/>
              </a:ext>
            </a:extLst>
          </p:cNvPr>
          <p:cNvSpPr/>
          <p:nvPr/>
        </p:nvSpPr>
        <p:spPr>
          <a:xfrm>
            <a:off x="2079519" y="0"/>
            <a:ext cx="8032958" cy="810231"/>
          </a:xfrm>
          <a:prstGeom prst="rect">
            <a:avLst/>
          </a:prstGeom>
          <a:solidFill>
            <a:srgbClr val="F5CDCE"/>
          </a:solidFill>
          <a:ln w="12701" cap="flat">
            <a:solidFill>
              <a:srgbClr val="675556"/>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effectLst>
                  <a:outerShdw dist="19048" dir="2700000">
                    <a:srgbClr val="000000"/>
                  </a:outerShdw>
                </a:effectLst>
                <a:uFillTx/>
                <a:latin typeface="Sabon Next LT"/>
              </a:rPr>
              <a:t>UNIVERSITATEA “1 DECEMBRIE 1918” DIN ALBA IULIA</a:t>
            </a:r>
          </a:p>
        </p:txBody>
      </p:sp>
      <p:sp>
        <p:nvSpPr>
          <p:cNvPr id="4" name="TextBox 6">
            <a:extLst>
              <a:ext uri="{FF2B5EF4-FFF2-40B4-BE49-F238E27FC236}">
                <a16:creationId xmlns:a16="http://schemas.microsoft.com/office/drawing/2014/main" id="{8F3BC95E-B2C7-FCA2-79B6-8DDE292A28E6}"/>
              </a:ext>
            </a:extLst>
          </p:cNvPr>
          <p:cNvSpPr txBox="1"/>
          <p:nvPr/>
        </p:nvSpPr>
        <p:spPr>
          <a:xfrm>
            <a:off x="1578370" y="5368244"/>
            <a:ext cx="8795659" cy="1754326"/>
          </a:xfrm>
          <a:prstGeom prst="rect">
            <a:avLst/>
          </a:prstGeom>
          <a:noFill/>
          <a:ln cap="flat">
            <a:noFill/>
          </a:ln>
        </p:spPr>
        <p:txBody>
          <a:bodyPr vert="horz" wrap="square" lIns="91440" tIns="45720" rIns="91440" bIns="45720" anchor="t" anchorCtr="0"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FFFF00"/>
                </a:solidFill>
                <a:uFillTx/>
                <a:latin typeface="Sabon Next LT"/>
              </a:rPr>
              <a:t>REALIZAT DE: CODREA ALEXIA-MARIA &amp; JOLDES ANDREIA</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FFFF00"/>
                </a:solidFill>
                <a:uFillTx/>
                <a:latin typeface="Sabon Next LT"/>
              </a:rPr>
              <a:t>COORDONATOR:</a:t>
            </a:r>
            <a:r>
              <a:rPr lang="en-US" b="1" dirty="0">
                <a:solidFill>
                  <a:srgbClr val="FFFF00"/>
                </a:solidFill>
                <a:latin typeface="Sabon Next LT"/>
              </a:rPr>
              <a:t> CONF. UNIV. DR. SORIN-CONSTANTIN DEACONU</a:t>
            </a:r>
            <a:endParaRPr lang="en-US" sz="1800" b="1" i="0" u="none" strike="noStrike" kern="1200" cap="none" spc="0" baseline="0" dirty="0">
              <a:solidFill>
                <a:srgbClr val="FFFF00"/>
              </a:solidFill>
              <a:uFillTx/>
              <a:latin typeface="Sabon Next LT"/>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FFFF00"/>
                </a:solidFill>
                <a:uFillTx/>
                <a:latin typeface="Sabon Next LT"/>
              </a:rPr>
              <a:t>FACULTATEA: STIINTE ECONOMICE</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FFFF00"/>
                </a:solidFill>
                <a:uFillTx/>
                <a:latin typeface="Sabon Next LT"/>
              </a:rPr>
              <a:t>SPECIALIZARE: CONTABILITATE SI INORMATICA DE GESTIUNE</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FFFF00"/>
                </a:solidFill>
                <a:uFillTx/>
                <a:latin typeface="Sabon Next LT"/>
              </a:rPr>
              <a:t>AN: II</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dirty="0">
              <a:solidFill>
                <a:srgbClr val="FFFF00"/>
              </a:solidFill>
              <a:uFillTx/>
              <a:latin typeface="Sabon Next 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F2AE2DF-73D7-FFC2-C0AB-0C3BA88D01A1}"/>
              </a:ext>
            </a:extLst>
          </p:cNvPr>
          <p:cNvSpPr txBox="1">
            <a:spLocks noGrp="1"/>
          </p:cNvSpPr>
          <p:nvPr>
            <p:ph type="body" idx="4294967295"/>
          </p:nvPr>
        </p:nvSpPr>
        <p:spPr>
          <a:xfrm>
            <a:off x="1511238" y="-486378"/>
            <a:ext cx="10249500" cy="2091443"/>
          </a:xfrm>
        </p:spPr>
        <p:txBody>
          <a:bodyPr tIns="0" bIns="0">
            <a:noAutofit/>
          </a:bodyPr>
          <a:lstStyle/>
          <a:p>
            <a:pPr marL="0" lvl="0" indent="0">
              <a:spcBef>
                <a:spcPts val="0"/>
              </a:spcBef>
              <a:spcAft>
                <a:spcPts val="1200"/>
              </a:spcAft>
              <a:buNone/>
            </a:pPr>
            <a:endParaRPr lang="en-US" sz="1800" b="1">
              <a:solidFill>
                <a:srgbClr val="000000"/>
              </a:solidFill>
              <a:latin typeface="Times New Roman" pitchFamily="18"/>
            </a:endParaRPr>
          </a:p>
          <a:p>
            <a:pPr lvl="0" algn="just">
              <a:buNone/>
            </a:pPr>
            <a:r>
              <a:rPr lang="ro-RO" sz="1400">
                <a:solidFill>
                  <a:srgbClr val="000000"/>
                </a:solidFill>
                <a:latin typeface="Times New Roman" pitchFamily="18"/>
                <a:cs typeface="Times New Roman" pitchFamily="18"/>
              </a:rPr>
              <a:t>Cele două imagini conțin date despre achizițiile de bunuri și servicii, dar provin din două surse diferite:</a:t>
            </a:r>
          </a:p>
          <a:p>
            <a:pPr lvl="0" algn="just"/>
            <a:r>
              <a:rPr lang="ro-RO" sz="1400">
                <a:solidFill>
                  <a:srgbClr val="000000"/>
                </a:solidFill>
                <a:latin typeface="Times New Roman" pitchFamily="18"/>
                <a:cs typeface="Times New Roman" pitchFamily="18"/>
              </a:rPr>
              <a:t>Prima imagine (D300) conține raportarea generală a achizițiilor de bunuri și servicii.</a:t>
            </a:r>
          </a:p>
          <a:p>
            <a:pPr lvl="0" algn="just"/>
            <a:r>
              <a:rPr lang="ro-RO" sz="1400">
                <a:solidFill>
                  <a:srgbClr val="000000"/>
                </a:solidFill>
                <a:latin typeface="Times New Roman" pitchFamily="18"/>
                <a:cs typeface="Times New Roman" pitchFamily="18"/>
              </a:rPr>
              <a:t>A doua imagine (P300) detaliază achizițiile din perspectiva facturării electronice RO e-Factura și alte surse de date.</a:t>
            </a:r>
          </a:p>
          <a:p>
            <a:pPr lvl="0" algn="ctr">
              <a:buNone/>
            </a:pPr>
            <a:r>
              <a:rPr lang="ro-RO" sz="1600" b="1">
                <a:solidFill>
                  <a:srgbClr val="000000"/>
                </a:solidFill>
                <a:latin typeface="Times New Roman" pitchFamily="18"/>
                <a:cs typeface="Times New Roman" pitchFamily="18"/>
              </a:rPr>
              <a:t>Asemănări:</a:t>
            </a:r>
          </a:p>
          <a:p>
            <a:pPr lvl="0" algn="just">
              <a:buFont typeface="Aptos Display"/>
              <a:buAutoNum type="arabicPeriod"/>
            </a:pPr>
            <a:r>
              <a:rPr lang="ro-RO" sz="1400">
                <a:solidFill>
                  <a:srgbClr val="000000"/>
                </a:solidFill>
                <a:latin typeface="Times New Roman" pitchFamily="18"/>
                <a:cs typeface="Times New Roman" pitchFamily="18"/>
              </a:rPr>
              <a:t>Structura informațiilor este similară: achizițiile sunt prezentate pe categorii de TVA (19%, 9%, 5%) și includ totalurile respective.</a:t>
            </a:r>
          </a:p>
          <a:p>
            <a:pPr lvl="0" algn="just">
              <a:buFont typeface="Aptos Display"/>
              <a:buAutoNum type="arabicPeriod"/>
            </a:pPr>
            <a:r>
              <a:rPr lang="ro-RO" sz="1400">
                <a:solidFill>
                  <a:srgbClr val="000000"/>
                </a:solidFill>
                <a:latin typeface="Times New Roman" pitchFamily="18"/>
                <a:cs typeface="Times New Roman" pitchFamily="18"/>
              </a:rPr>
              <a:t>Ambele tabele reflectă achizițiile declarate de firmă în aceeași perioadă de timp.</a:t>
            </a:r>
          </a:p>
          <a:p>
            <a:pPr lvl="0" algn="ctr"/>
            <a:r>
              <a:rPr lang="ro-RO" sz="1600" b="1">
                <a:solidFill>
                  <a:srgbClr val="000000"/>
                </a:solidFill>
                <a:latin typeface="Times New Roman" pitchFamily="18"/>
                <a:cs typeface="Times New Roman" pitchFamily="18"/>
              </a:rPr>
              <a:t>Deosebiri și diferențe de sume</a:t>
            </a:r>
            <a:r>
              <a:rPr lang="ro-RO" sz="1600">
                <a:solidFill>
                  <a:srgbClr val="000000"/>
                </a:solidFill>
              </a:rPr>
              <a:t>:</a:t>
            </a:r>
          </a:p>
          <a:p>
            <a:pPr marL="0" lvl="0" indent="0">
              <a:spcBef>
                <a:spcPts val="0"/>
              </a:spcBef>
              <a:spcAft>
                <a:spcPts val="1200"/>
              </a:spcAft>
              <a:buNone/>
            </a:pPr>
            <a:endParaRPr lang="en-US" sz="1800" b="1">
              <a:solidFill>
                <a:srgbClr val="000000"/>
              </a:solidFill>
            </a:endParaRPr>
          </a:p>
        </p:txBody>
      </p:sp>
      <p:sp>
        <p:nvSpPr>
          <p:cNvPr id="3" name="Content Placeholder 3">
            <a:extLst>
              <a:ext uri="{FF2B5EF4-FFF2-40B4-BE49-F238E27FC236}">
                <a16:creationId xmlns:a16="http://schemas.microsoft.com/office/drawing/2014/main" id="{29FE332A-4BEA-5DEC-4FD5-654BDDB1DD31}"/>
              </a:ext>
            </a:extLst>
          </p:cNvPr>
          <p:cNvSpPr txBox="1">
            <a:spLocks noGrp="1"/>
          </p:cNvSpPr>
          <p:nvPr>
            <p:ph type="body" idx="4294967295"/>
          </p:nvPr>
        </p:nvSpPr>
        <p:spPr>
          <a:xfrm>
            <a:off x="1511238" y="1857978"/>
            <a:ext cx="10154850" cy="4746028"/>
          </a:xfrm>
        </p:spPr>
        <p:txBody>
          <a:bodyPr/>
          <a:lstStyle/>
          <a:p>
            <a:pPr lvl="0">
              <a:lnSpc>
                <a:spcPct val="90000"/>
              </a:lnSpc>
              <a:buNone/>
            </a:pPr>
            <a:r>
              <a:rPr lang="ro-RO" sz="1400" b="1">
                <a:solidFill>
                  <a:srgbClr val="000000"/>
                </a:solidFill>
                <a:latin typeface="Times New Roman" pitchFamily="18"/>
                <a:cs typeface="Times New Roman" pitchFamily="18"/>
              </a:rPr>
              <a:t>Achiziții de bunuri și servicii cu cota de TVA 19% (rd. 24)</a:t>
            </a:r>
          </a:p>
          <a:p>
            <a:pPr lvl="0">
              <a:lnSpc>
                <a:spcPct val="90000"/>
              </a:lnSpc>
            </a:pPr>
            <a:r>
              <a:rPr lang="ro-RO" sz="1400" b="1">
                <a:solidFill>
                  <a:srgbClr val="000000"/>
                </a:solidFill>
                <a:latin typeface="Times New Roman" pitchFamily="18"/>
                <a:cs typeface="Times New Roman" pitchFamily="18"/>
              </a:rPr>
              <a:t>D300:</a:t>
            </a:r>
            <a:r>
              <a:rPr lang="ro-RO" sz="1400">
                <a:solidFill>
                  <a:srgbClr val="000000"/>
                </a:solidFill>
                <a:latin typeface="Times New Roman" pitchFamily="18"/>
                <a:cs typeface="Times New Roman" pitchFamily="18"/>
              </a:rPr>
              <a:t> </a:t>
            </a:r>
            <a:r>
              <a:rPr lang="ro-RO" sz="1400" b="1">
                <a:solidFill>
                  <a:srgbClr val="000000"/>
                </a:solidFill>
                <a:latin typeface="Times New Roman" pitchFamily="18"/>
                <a:cs typeface="Times New Roman" pitchFamily="18"/>
              </a:rPr>
              <a:t>83.155</a:t>
            </a:r>
            <a:r>
              <a:rPr lang="ro-RO" sz="1400">
                <a:solidFill>
                  <a:srgbClr val="000000"/>
                </a:solidFill>
                <a:latin typeface="Times New Roman" pitchFamily="18"/>
                <a:cs typeface="Times New Roman" pitchFamily="18"/>
              </a:rPr>
              <a:t> și </a:t>
            </a:r>
            <a:r>
              <a:rPr lang="ro-RO" sz="1400" b="1">
                <a:solidFill>
                  <a:srgbClr val="000000"/>
                </a:solidFill>
                <a:latin typeface="Times New Roman" pitchFamily="18"/>
                <a:cs typeface="Times New Roman" pitchFamily="18"/>
              </a:rPr>
              <a:t>15.799</a:t>
            </a:r>
            <a:endParaRPr lang="ro-RO" sz="1400">
              <a:solidFill>
                <a:srgbClr val="000000"/>
              </a:solidFill>
              <a:latin typeface="Times New Roman" pitchFamily="18"/>
              <a:cs typeface="Times New Roman" pitchFamily="18"/>
            </a:endParaRPr>
          </a:p>
          <a:p>
            <a:pPr lvl="0">
              <a:lnSpc>
                <a:spcPct val="90000"/>
              </a:lnSpc>
            </a:pPr>
            <a:r>
              <a:rPr lang="ro-RO" sz="1400" b="1">
                <a:solidFill>
                  <a:srgbClr val="000000"/>
                </a:solidFill>
                <a:latin typeface="Times New Roman" pitchFamily="18"/>
                <a:cs typeface="Times New Roman" pitchFamily="18"/>
              </a:rPr>
              <a:t>P300:</a:t>
            </a:r>
            <a:r>
              <a:rPr lang="ro-RO" sz="1400">
                <a:solidFill>
                  <a:srgbClr val="000000"/>
                </a:solidFill>
                <a:latin typeface="Times New Roman" pitchFamily="18"/>
                <a:cs typeface="Times New Roman" pitchFamily="18"/>
              </a:rPr>
              <a:t> </a:t>
            </a:r>
            <a:r>
              <a:rPr lang="ro-RO" sz="1400" b="1">
                <a:solidFill>
                  <a:srgbClr val="000000"/>
                </a:solidFill>
                <a:latin typeface="Times New Roman" pitchFamily="18"/>
                <a:cs typeface="Times New Roman" pitchFamily="18"/>
              </a:rPr>
              <a:t>81.693</a:t>
            </a:r>
            <a:r>
              <a:rPr lang="ro-RO" sz="1400">
                <a:solidFill>
                  <a:srgbClr val="000000"/>
                </a:solidFill>
                <a:latin typeface="Times New Roman" pitchFamily="18"/>
                <a:cs typeface="Times New Roman" pitchFamily="18"/>
              </a:rPr>
              <a:t> și </a:t>
            </a:r>
            <a:r>
              <a:rPr lang="ro-RO" sz="1400" b="1">
                <a:solidFill>
                  <a:srgbClr val="000000"/>
                </a:solidFill>
                <a:latin typeface="Times New Roman" pitchFamily="18"/>
                <a:cs typeface="Times New Roman" pitchFamily="18"/>
              </a:rPr>
              <a:t>15.522</a:t>
            </a:r>
            <a:endParaRPr lang="ro-RO" sz="1400">
              <a:solidFill>
                <a:srgbClr val="000000"/>
              </a:solidFill>
              <a:latin typeface="Times New Roman" pitchFamily="18"/>
              <a:cs typeface="Times New Roman" pitchFamily="18"/>
            </a:endParaRPr>
          </a:p>
          <a:p>
            <a:pPr lvl="0">
              <a:lnSpc>
                <a:spcPct val="90000"/>
              </a:lnSpc>
            </a:pPr>
            <a:r>
              <a:rPr lang="ro-RO" sz="1400" b="1">
                <a:solidFill>
                  <a:srgbClr val="000000"/>
                </a:solidFill>
                <a:latin typeface="Times New Roman" pitchFamily="18"/>
                <a:cs typeface="Times New Roman" pitchFamily="18"/>
              </a:rPr>
              <a:t>Diferențe:</a:t>
            </a:r>
            <a:endParaRPr lang="ro-RO" sz="1400">
              <a:solidFill>
                <a:srgbClr val="000000"/>
              </a:solidFill>
              <a:latin typeface="Times New Roman" pitchFamily="18"/>
              <a:cs typeface="Times New Roman" pitchFamily="18"/>
            </a:endParaRPr>
          </a:p>
          <a:p>
            <a:pPr marL="742950" lvl="1" indent="-285750">
              <a:lnSpc>
                <a:spcPct val="90000"/>
              </a:lnSpc>
            </a:pPr>
            <a:r>
              <a:rPr lang="ro-RO" sz="1400">
                <a:solidFill>
                  <a:srgbClr val="000000"/>
                </a:solidFill>
                <a:latin typeface="Times New Roman" pitchFamily="18"/>
                <a:cs typeface="Times New Roman" pitchFamily="18"/>
              </a:rPr>
              <a:t>83.155 - 81.693 = </a:t>
            </a:r>
            <a:r>
              <a:rPr lang="ro-RO" sz="1400" b="1">
                <a:solidFill>
                  <a:srgbClr val="000000"/>
                </a:solidFill>
                <a:latin typeface="Times New Roman" pitchFamily="18"/>
                <a:cs typeface="Times New Roman" pitchFamily="18"/>
              </a:rPr>
              <a:t>1.462</a:t>
            </a:r>
            <a:endParaRPr lang="ro-RO" sz="1400">
              <a:solidFill>
                <a:srgbClr val="000000"/>
              </a:solidFill>
              <a:latin typeface="Times New Roman" pitchFamily="18"/>
              <a:cs typeface="Times New Roman" pitchFamily="18"/>
            </a:endParaRPr>
          </a:p>
          <a:p>
            <a:pPr marL="742950" lvl="1" indent="-285750">
              <a:lnSpc>
                <a:spcPct val="90000"/>
              </a:lnSpc>
            </a:pPr>
            <a:r>
              <a:rPr lang="ro-RO" sz="1400">
                <a:solidFill>
                  <a:srgbClr val="000000"/>
                </a:solidFill>
                <a:latin typeface="Times New Roman" pitchFamily="18"/>
                <a:cs typeface="Times New Roman" pitchFamily="18"/>
              </a:rPr>
              <a:t>15.799 - 15.522 = </a:t>
            </a:r>
            <a:r>
              <a:rPr lang="ro-RO" sz="1400" b="1">
                <a:solidFill>
                  <a:srgbClr val="000000"/>
                </a:solidFill>
                <a:latin typeface="Times New Roman" pitchFamily="18"/>
                <a:cs typeface="Times New Roman" pitchFamily="18"/>
              </a:rPr>
              <a:t>277</a:t>
            </a:r>
            <a:endParaRPr lang="ro-RO" sz="1400">
              <a:solidFill>
                <a:srgbClr val="000000"/>
              </a:solidFill>
              <a:latin typeface="Times New Roman" pitchFamily="18"/>
              <a:cs typeface="Times New Roman" pitchFamily="18"/>
            </a:endParaRPr>
          </a:p>
          <a:p>
            <a:pPr lvl="0">
              <a:lnSpc>
                <a:spcPct val="90000"/>
              </a:lnSpc>
            </a:pPr>
            <a:r>
              <a:rPr lang="ro-RO" sz="1400" b="1">
                <a:solidFill>
                  <a:srgbClr val="000000"/>
                </a:solidFill>
                <a:latin typeface="Times New Roman" pitchFamily="18"/>
                <a:cs typeface="Times New Roman" pitchFamily="18"/>
              </a:rPr>
              <a:t>Explicație:</a:t>
            </a:r>
            <a:endParaRPr lang="ro-RO" sz="1400">
              <a:solidFill>
                <a:srgbClr val="000000"/>
              </a:solidFill>
              <a:latin typeface="Times New Roman" pitchFamily="18"/>
              <a:cs typeface="Times New Roman" pitchFamily="18"/>
            </a:endParaRPr>
          </a:p>
          <a:p>
            <a:pPr marL="742950" lvl="1" indent="-285750">
              <a:lnSpc>
                <a:spcPct val="90000"/>
              </a:lnSpc>
            </a:pPr>
            <a:r>
              <a:rPr lang="ro-RO" sz="1400">
                <a:solidFill>
                  <a:srgbClr val="000000"/>
                </a:solidFill>
                <a:latin typeface="Times New Roman" pitchFamily="18"/>
                <a:cs typeface="Times New Roman" pitchFamily="18"/>
              </a:rPr>
              <a:t>O parte din achiziții pot fi înregistrate în alte surse de raportare (de exemplu, facturi primite târziu sau neincluse în e-Factura).</a:t>
            </a:r>
          </a:p>
          <a:p>
            <a:pPr lvl="0">
              <a:lnSpc>
                <a:spcPct val="90000"/>
              </a:lnSpc>
              <a:buNone/>
            </a:pPr>
            <a:r>
              <a:rPr lang="ro-RO" sz="1400" b="1">
                <a:solidFill>
                  <a:srgbClr val="000000"/>
                </a:solidFill>
                <a:latin typeface="Times New Roman" pitchFamily="18"/>
                <a:cs typeface="Times New Roman" pitchFamily="18"/>
              </a:rPr>
              <a:t>Achiziții de bunuri și servicii cu cota de TVA 9% (rd. 25)</a:t>
            </a:r>
          </a:p>
          <a:p>
            <a:pPr lvl="0">
              <a:lnSpc>
                <a:spcPct val="90000"/>
              </a:lnSpc>
            </a:pPr>
            <a:r>
              <a:rPr lang="ro-RO" sz="1400" b="1">
                <a:solidFill>
                  <a:srgbClr val="000000"/>
                </a:solidFill>
                <a:latin typeface="Times New Roman" pitchFamily="18"/>
                <a:cs typeface="Times New Roman" pitchFamily="18"/>
              </a:rPr>
              <a:t>D300:</a:t>
            </a:r>
            <a:r>
              <a:rPr lang="ro-RO" sz="1400">
                <a:solidFill>
                  <a:srgbClr val="000000"/>
                </a:solidFill>
                <a:latin typeface="Times New Roman" pitchFamily="18"/>
                <a:cs typeface="Times New Roman" pitchFamily="18"/>
              </a:rPr>
              <a:t> </a:t>
            </a:r>
            <a:r>
              <a:rPr lang="ro-RO" sz="1400" b="1">
                <a:solidFill>
                  <a:srgbClr val="000000"/>
                </a:solidFill>
                <a:latin typeface="Times New Roman" pitchFamily="18"/>
                <a:cs typeface="Times New Roman" pitchFamily="18"/>
              </a:rPr>
              <a:t>2.130</a:t>
            </a:r>
            <a:r>
              <a:rPr lang="ro-RO" sz="1400">
                <a:solidFill>
                  <a:srgbClr val="000000"/>
                </a:solidFill>
                <a:latin typeface="Times New Roman" pitchFamily="18"/>
                <a:cs typeface="Times New Roman" pitchFamily="18"/>
              </a:rPr>
              <a:t> și </a:t>
            </a:r>
            <a:r>
              <a:rPr lang="ro-RO" sz="1400" b="1">
                <a:solidFill>
                  <a:srgbClr val="000000"/>
                </a:solidFill>
                <a:latin typeface="Times New Roman" pitchFamily="18"/>
                <a:cs typeface="Times New Roman" pitchFamily="18"/>
              </a:rPr>
              <a:t>192</a:t>
            </a:r>
            <a:endParaRPr lang="ro-RO" sz="1400">
              <a:solidFill>
                <a:srgbClr val="000000"/>
              </a:solidFill>
              <a:latin typeface="Times New Roman" pitchFamily="18"/>
              <a:cs typeface="Times New Roman" pitchFamily="18"/>
            </a:endParaRPr>
          </a:p>
          <a:p>
            <a:pPr lvl="0">
              <a:lnSpc>
                <a:spcPct val="90000"/>
              </a:lnSpc>
            </a:pPr>
            <a:r>
              <a:rPr lang="ro-RO" sz="1400" b="1">
                <a:solidFill>
                  <a:srgbClr val="000000"/>
                </a:solidFill>
                <a:latin typeface="Times New Roman" pitchFamily="18"/>
                <a:cs typeface="Times New Roman" pitchFamily="18"/>
              </a:rPr>
              <a:t>P300:</a:t>
            </a:r>
            <a:r>
              <a:rPr lang="ro-RO" sz="1400">
                <a:solidFill>
                  <a:srgbClr val="000000"/>
                </a:solidFill>
                <a:latin typeface="Times New Roman" pitchFamily="18"/>
                <a:cs typeface="Times New Roman" pitchFamily="18"/>
              </a:rPr>
              <a:t> </a:t>
            </a:r>
            <a:r>
              <a:rPr lang="ro-RO" sz="1400" b="1">
                <a:solidFill>
                  <a:srgbClr val="000000"/>
                </a:solidFill>
                <a:latin typeface="Times New Roman" pitchFamily="18"/>
                <a:cs typeface="Times New Roman" pitchFamily="18"/>
              </a:rPr>
              <a:t>1.930</a:t>
            </a:r>
            <a:r>
              <a:rPr lang="ro-RO" sz="1400">
                <a:solidFill>
                  <a:srgbClr val="000000"/>
                </a:solidFill>
                <a:latin typeface="Times New Roman" pitchFamily="18"/>
                <a:cs typeface="Times New Roman" pitchFamily="18"/>
              </a:rPr>
              <a:t> și </a:t>
            </a:r>
            <a:r>
              <a:rPr lang="ro-RO" sz="1400" b="1">
                <a:solidFill>
                  <a:srgbClr val="000000"/>
                </a:solidFill>
                <a:latin typeface="Times New Roman" pitchFamily="18"/>
                <a:cs typeface="Times New Roman" pitchFamily="18"/>
              </a:rPr>
              <a:t>174</a:t>
            </a:r>
            <a:endParaRPr lang="ro-RO" sz="1400">
              <a:solidFill>
                <a:srgbClr val="000000"/>
              </a:solidFill>
              <a:latin typeface="Times New Roman" pitchFamily="18"/>
              <a:cs typeface="Times New Roman" pitchFamily="18"/>
            </a:endParaRPr>
          </a:p>
          <a:p>
            <a:pPr lvl="0">
              <a:lnSpc>
                <a:spcPct val="90000"/>
              </a:lnSpc>
            </a:pPr>
            <a:r>
              <a:rPr lang="ro-RO" sz="1400" b="1">
                <a:solidFill>
                  <a:srgbClr val="000000"/>
                </a:solidFill>
                <a:latin typeface="Times New Roman" pitchFamily="18"/>
                <a:cs typeface="Times New Roman" pitchFamily="18"/>
              </a:rPr>
              <a:t>Diferențe:</a:t>
            </a:r>
            <a:endParaRPr lang="ro-RO" sz="1400">
              <a:solidFill>
                <a:srgbClr val="000000"/>
              </a:solidFill>
              <a:latin typeface="Times New Roman" pitchFamily="18"/>
              <a:cs typeface="Times New Roman" pitchFamily="18"/>
            </a:endParaRPr>
          </a:p>
          <a:p>
            <a:pPr marL="742950" lvl="1" indent="-285750">
              <a:lnSpc>
                <a:spcPct val="90000"/>
              </a:lnSpc>
            </a:pPr>
            <a:r>
              <a:rPr lang="ro-RO" sz="1400">
                <a:solidFill>
                  <a:srgbClr val="000000"/>
                </a:solidFill>
                <a:latin typeface="Times New Roman" pitchFamily="18"/>
                <a:cs typeface="Times New Roman" pitchFamily="18"/>
              </a:rPr>
              <a:t>2.130 - 1.930 = </a:t>
            </a:r>
            <a:r>
              <a:rPr lang="ro-RO" sz="1400" b="1">
                <a:solidFill>
                  <a:srgbClr val="000000"/>
                </a:solidFill>
                <a:latin typeface="Times New Roman" pitchFamily="18"/>
                <a:cs typeface="Times New Roman" pitchFamily="18"/>
              </a:rPr>
              <a:t>200</a:t>
            </a:r>
            <a:endParaRPr lang="ro-RO" sz="1400">
              <a:solidFill>
                <a:srgbClr val="000000"/>
              </a:solidFill>
              <a:latin typeface="Times New Roman" pitchFamily="18"/>
              <a:cs typeface="Times New Roman" pitchFamily="18"/>
            </a:endParaRPr>
          </a:p>
          <a:p>
            <a:pPr marL="742950" lvl="1" indent="-285750">
              <a:lnSpc>
                <a:spcPct val="90000"/>
              </a:lnSpc>
            </a:pPr>
            <a:r>
              <a:rPr lang="ro-RO" sz="1400">
                <a:solidFill>
                  <a:srgbClr val="000000"/>
                </a:solidFill>
                <a:latin typeface="Times New Roman" pitchFamily="18"/>
                <a:cs typeface="Times New Roman" pitchFamily="18"/>
              </a:rPr>
              <a:t>192 - 174 = </a:t>
            </a:r>
            <a:r>
              <a:rPr lang="ro-RO" sz="1400" b="1">
                <a:solidFill>
                  <a:srgbClr val="000000"/>
                </a:solidFill>
                <a:latin typeface="Times New Roman" pitchFamily="18"/>
                <a:cs typeface="Times New Roman" pitchFamily="18"/>
              </a:rPr>
              <a:t>18</a:t>
            </a:r>
            <a:endParaRPr lang="ro-RO" sz="1400">
              <a:solidFill>
                <a:srgbClr val="000000"/>
              </a:solidFill>
              <a:latin typeface="Times New Roman" pitchFamily="18"/>
              <a:cs typeface="Times New Roman" pitchFamily="18"/>
            </a:endParaRPr>
          </a:p>
          <a:p>
            <a:pPr lvl="0">
              <a:lnSpc>
                <a:spcPct val="90000"/>
              </a:lnSpc>
            </a:pPr>
            <a:r>
              <a:rPr lang="ro-RO" sz="1400" b="1">
                <a:solidFill>
                  <a:srgbClr val="000000"/>
                </a:solidFill>
                <a:latin typeface="Times New Roman" pitchFamily="18"/>
                <a:cs typeface="Times New Roman" pitchFamily="18"/>
              </a:rPr>
              <a:t>Explicație:</a:t>
            </a:r>
            <a:endParaRPr lang="ro-RO" sz="1400">
              <a:solidFill>
                <a:srgbClr val="000000"/>
              </a:solidFill>
              <a:latin typeface="Times New Roman" pitchFamily="18"/>
              <a:cs typeface="Times New Roman" pitchFamily="18"/>
            </a:endParaRPr>
          </a:p>
          <a:p>
            <a:pPr marL="742950" lvl="1" indent="-285750">
              <a:lnSpc>
                <a:spcPct val="90000"/>
              </a:lnSpc>
            </a:pPr>
            <a:r>
              <a:rPr lang="ro-RO" sz="1400">
                <a:solidFill>
                  <a:srgbClr val="000000"/>
                </a:solidFill>
                <a:latin typeface="Times New Roman" pitchFamily="18"/>
                <a:cs typeface="Times New Roman" pitchFamily="18"/>
              </a:rPr>
              <a:t>Diferența de 200 și 18 RON poate indica achiziții care au fost raportate în D300, dar nu sunt încă recunoscute în P300.</a:t>
            </a:r>
          </a:p>
          <a:p>
            <a:pPr marL="742950" lvl="1" indent="-285750">
              <a:lnSpc>
                <a:spcPct val="90000"/>
              </a:lnSpc>
            </a:pPr>
            <a:r>
              <a:rPr lang="ro-RO" sz="1400">
                <a:solidFill>
                  <a:srgbClr val="000000"/>
                </a:solidFill>
                <a:latin typeface="Times New Roman" pitchFamily="18"/>
                <a:cs typeface="Times New Roman" pitchFamily="18"/>
              </a:rPr>
              <a:t>Unele facturi pot aparține furnizorilor care aplică TVA la încasare și nu sunt incluse în totalul P300.</a:t>
            </a:r>
          </a:p>
          <a:p>
            <a:pPr marL="457200" lvl="1" indent="0">
              <a:lnSpc>
                <a:spcPct val="90000"/>
              </a:lnSpc>
              <a:buNone/>
            </a:pPr>
            <a:endParaRPr lang="ro-RO" sz="1200">
              <a:solidFill>
                <a:srgbClr val="000000"/>
              </a:solidFill>
              <a:latin typeface="Times New Roman" pitchFamily="18"/>
              <a:cs typeface="Times New Roman" pitchFamily="18"/>
            </a:endParaRPr>
          </a:p>
          <a:p>
            <a:pPr marL="0" lvl="0" indent="0">
              <a:lnSpc>
                <a:spcPct val="80000"/>
              </a:lnSpc>
              <a:buNone/>
            </a:pPr>
            <a:endParaRPr lang="en-US" sz="1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5F018B18-E7ED-27FF-FE09-684370711F1E}"/>
              </a:ext>
            </a:extLst>
          </p:cNvPr>
          <p:cNvSpPr txBox="1"/>
          <p:nvPr/>
        </p:nvSpPr>
        <p:spPr>
          <a:xfrm>
            <a:off x="462119" y="363794"/>
            <a:ext cx="6617110" cy="5878532"/>
          </a:xfrm>
          <a:prstGeom prst="rect">
            <a:avLst/>
          </a:prstGeom>
          <a:noFill/>
          <a:ln cap="flat">
            <a:noFill/>
          </a:ln>
        </p:spPr>
        <p:txBody>
          <a:bodyPr vert="horz" wrap="square" lIns="91440" tIns="45720" rIns="91440" bIns="45720" anchor="t" anchorCtr="0" compatLnSpc="1">
            <a:spAutoFit/>
          </a:bodyPr>
          <a:lstStyle/>
          <a:p>
            <a:pPr algn="ctr">
              <a:buNone/>
            </a:pPr>
            <a:r>
              <a:rPr lang="ro-RO" sz="2000" dirty="0">
                <a:latin typeface="Times New Roman" panose="02020603050405020304" pitchFamily="18" charset="0"/>
                <a:cs typeface="Times New Roman" panose="02020603050405020304" pitchFamily="18" charset="0"/>
              </a:rPr>
              <a:t>Concluzii </a:t>
            </a:r>
            <a:r>
              <a:rPr lang="ro-RO" sz="2000">
                <a:latin typeface="Times New Roman" panose="02020603050405020304" pitchFamily="18" charset="0"/>
                <a:cs typeface="Times New Roman" panose="02020603050405020304" pitchFamily="18" charset="0"/>
              </a:rPr>
              <a:t>generale despre </a:t>
            </a:r>
            <a:r>
              <a:rPr lang="ro-RO" sz="2000" dirty="0">
                <a:latin typeface="Times New Roman" panose="02020603050405020304" pitchFamily="18" charset="0"/>
                <a:cs typeface="Times New Roman" panose="02020603050405020304" pitchFamily="18" charset="0"/>
              </a:rPr>
              <a:t>lucrare:</a:t>
            </a:r>
          </a:p>
          <a:p>
            <a:pPr algn="ctr">
              <a:buNone/>
            </a:pPr>
            <a:endParaRPr lang="ro-RO" sz="2000" dirty="0">
              <a:latin typeface="Times New Roman" panose="02020603050405020304" pitchFamily="18" charset="0"/>
              <a:cs typeface="Times New Roman" panose="02020603050405020304" pitchFamily="18" charset="0"/>
            </a:endParaRPr>
          </a:p>
          <a:p>
            <a:pPr algn="just">
              <a:buFont typeface="+mj-lt"/>
              <a:buAutoNum type="arabicPeriod"/>
            </a:pPr>
            <a:r>
              <a:rPr lang="ro-RO" sz="1600" b="1" dirty="0">
                <a:latin typeface="Times New Roman" panose="02020603050405020304" pitchFamily="18" charset="0"/>
                <a:cs typeface="Times New Roman" panose="02020603050405020304" pitchFamily="18" charset="0"/>
              </a:rPr>
              <a:t>Digitalizarea fiscală este esențială</a:t>
            </a:r>
            <a:r>
              <a:rPr lang="ro-RO" sz="1600" dirty="0">
                <a:latin typeface="Times New Roman" panose="02020603050405020304" pitchFamily="18" charset="0"/>
                <a:cs typeface="Times New Roman" panose="02020603050405020304" pitchFamily="18" charset="0"/>
              </a:rPr>
              <a:t> – Implementarea e-TVA în România este parte a unui proces global de modernizare fiscală. Prin digitalizare, se îmbunătățește transparența, se reduce birocrația și se optimizează colectarea TVA-ului.</a:t>
            </a:r>
          </a:p>
          <a:p>
            <a:pPr algn="just">
              <a:buFont typeface="+mj-lt"/>
              <a:buAutoNum type="arabicPeriod"/>
            </a:pPr>
            <a:r>
              <a:rPr lang="ro-RO" sz="1600" b="1" dirty="0">
                <a:latin typeface="Times New Roman" panose="02020603050405020304" pitchFamily="18" charset="0"/>
                <a:cs typeface="Times New Roman" panose="02020603050405020304" pitchFamily="18" charset="0"/>
              </a:rPr>
              <a:t>Beneficiile e-TVA</a:t>
            </a:r>
            <a:r>
              <a:rPr lang="ro-RO" sz="1600" dirty="0">
                <a:latin typeface="Times New Roman" panose="02020603050405020304" pitchFamily="18" charset="0"/>
                <a:cs typeface="Times New Roman" panose="02020603050405020304" pitchFamily="18" charset="0"/>
              </a:rPr>
              <a:t> – Sistemul digital de gestionare a TVA aduce avantaje semnificative, precum reducerea erorilor umane, eficientizarea proceselor fiscale și prevenirea fraudei. De asemenea, oferă accesibilitate mai mare pentru contribuabili și autorități.</a:t>
            </a:r>
          </a:p>
          <a:p>
            <a:pPr algn="just">
              <a:buFont typeface="+mj-lt"/>
              <a:buAutoNum type="arabicPeriod"/>
            </a:pPr>
            <a:r>
              <a:rPr lang="ro-RO" sz="1600" b="1" dirty="0">
                <a:latin typeface="Times New Roman" panose="02020603050405020304" pitchFamily="18" charset="0"/>
                <a:cs typeface="Times New Roman" panose="02020603050405020304" pitchFamily="18" charset="0"/>
              </a:rPr>
              <a:t>Impact asupra contribuabililor și ANAF</a:t>
            </a:r>
            <a:r>
              <a:rPr lang="ro-RO" sz="1600" dirty="0">
                <a:latin typeface="Times New Roman" panose="02020603050405020304" pitchFamily="18" charset="0"/>
                <a:cs typeface="Times New Roman" panose="02020603050405020304" pitchFamily="18" charset="0"/>
              </a:rPr>
              <a:t> – Implementarea e-TVA simplifică raportarea fiscală pentru firme, permițând depunerea declarațiilor online și reducând timpul necesar procesării acestora. ANAF beneficiază de un control mai eficient și o monitorizare în timp real a tranzacțiilor.</a:t>
            </a:r>
          </a:p>
          <a:p>
            <a:pPr algn="just">
              <a:buFont typeface="+mj-lt"/>
              <a:buAutoNum type="arabicPeriod"/>
            </a:pPr>
            <a:r>
              <a:rPr lang="ro-RO" sz="1600" b="1" dirty="0">
                <a:latin typeface="Times New Roman" panose="02020603050405020304" pitchFamily="18" charset="0"/>
                <a:cs typeface="Times New Roman" panose="02020603050405020304" pitchFamily="18" charset="0"/>
              </a:rPr>
              <a:t>Diferențele între D300 și P300</a:t>
            </a:r>
            <a:r>
              <a:rPr lang="ro-RO" sz="1600" dirty="0">
                <a:latin typeface="Times New Roman" panose="02020603050405020304" pitchFamily="18" charset="0"/>
                <a:cs typeface="Times New Roman" panose="02020603050405020304" pitchFamily="18" charset="0"/>
              </a:rPr>
              <a:t> – Studiul de caz prezentat în lucrare evidențiază diferențe între raportările fiscale, explicând posibilele cauze ale acestor discrepanțe, cum ar fi întârzierile în facturare sau diferențele de metodologie între sistemele raportate.</a:t>
            </a:r>
          </a:p>
          <a:p>
            <a:pPr algn="just"/>
            <a:r>
              <a:rPr lang="ro-RO" sz="1600" b="1" dirty="0">
                <a:latin typeface="Times New Roman" panose="02020603050405020304" pitchFamily="18" charset="0"/>
                <a:cs typeface="Times New Roman" panose="02020603050405020304" pitchFamily="18" charset="0"/>
              </a:rPr>
              <a:t>	Concluzie generală</a:t>
            </a:r>
            <a:r>
              <a:rPr lang="ro-RO" sz="1600" dirty="0">
                <a:latin typeface="Times New Roman" panose="02020603050405020304" pitchFamily="18" charset="0"/>
                <a:cs typeface="Times New Roman" panose="02020603050405020304" pitchFamily="18" charset="0"/>
              </a:rPr>
              <a:t> – e-TVA reprezintă un pas important către digitalizarea administrației fiscale, cu efecte pozitive asupra eficienței colectării taxelor și reducerii evaziunii fiscale. Deși există provocări, implementarea acestui sistem este necesară pentru alinierea la standardele internaționale.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E2897-3CA1-696B-4962-A5BF9369A6F2}"/>
              </a:ext>
            </a:extLst>
          </p:cNvPr>
          <p:cNvSpPr txBox="1">
            <a:spLocks noGrp="1"/>
          </p:cNvSpPr>
          <p:nvPr>
            <p:ph type="title"/>
          </p:nvPr>
        </p:nvSpPr>
        <p:spPr>
          <a:xfrm>
            <a:off x="442450" y="2306976"/>
            <a:ext cx="6605982" cy="1561877"/>
          </a:xfrm>
        </p:spPr>
        <p:txBody>
          <a:bodyPr anchorCtr="1"/>
          <a:lstStyle/>
          <a:p>
            <a:pPr lvl="0" algn="ctr"/>
            <a:r>
              <a:rPr lang="en-US" dirty="0"/>
              <a:t>VA MULTUMIM PENTRU ATENTIE!</a:t>
            </a:r>
          </a:p>
        </p:txBody>
      </p:sp>
      <p:sp>
        <p:nvSpPr>
          <p:cNvPr id="3" name="Subtitle 2">
            <a:extLst>
              <a:ext uri="{FF2B5EF4-FFF2-40B4-BE49-F238E27FC236}">
                <a16:creationId xmlns:a16="http://schemas.microsoft.com/office/drawing/2014/main" id="{D39E75CF-0CCC-159B-1013-172EB22DC364}"/>
              </a:ext>
            </a:extLst>
          </p:cNvPr>
          <p:cNvSpPr txBox="1">
            <a:spLocks noGrp="1"/>
          </p:cNvSpPr>
          <p:nvPr>
            <p:ph type="subTitle" idx="4294967295"/>
          </p:nvPr>
        </p:nvSpPr>
        <p:spPr>
          <a:xfrm>
            <a:off x="0" y="4551023"/>
            <a:ext cx="5715000" cy="2234638"/>
          </a:xfrm>
        </p:spPr>
        <p:txBody>
          <a:bodyPr tIns="0" bIns="0"/>
          <a:lstStyle/>
          <a:p>
            <a:pPr marL="0" lvl="0" indent="0">
              <a:spcBef>
                <a:spcPts val="575"/>
              </a:spcBef>
              <a:buNone/>
            </a:pPr>
            <a:endParaRPr lang="en-US" sz="2400"/>
          </a:p>
          <a:p>
            <a:pPr marL="0" lvl="0" indent="0">
              <a:spcBef>
                <a:spcPts val="575"/>
              </a:spcBef>
              <a:buNone/>
            </a:pPr>
            <a:endParaRPr lang="en-US" sz="2400"/>
          </a:p>
          <a:p>
            <a:pPr marL="0" lvl="0" indent="0">
              <a:spcBef>
                <a:spcPts val="575"/>
              </a:spcBef>
              <a:buNone/>
            </a:pPr>
            <a:r>
              <a:rPr lang="en-US" sz="2400"/>
              <a:t>CODREA ALEXIA-MARIA</a:t>
            </a:r>
          </a:p>
          <a:p>
            <a:pPr marL="0" lvl="0" indent="0">
              <a:spcBef>
                <a:spcPts val="575"/>
              </a:spcBef>
              <a:buNone/>
            </a:pPr>
            <a:r>
              <a:rPr lang="en-US" sz="2400"/>
              <a:t>                 &amp;</a:t>
            </a:r>
          </a:p>
          <a:p>
            <a:pPr marL="0" lvl="0" indent="0">
              <a:spcBef>
                <a:spcPts val="575"/>
              </a:spcBef>
              <a:buNone/>
            </a:pPr>
            <a:r>
              <a:rPr lang="en-US" sz="2400"/>
              <a:t>JOLDES ANDREIA</a:t>
            </a:r>
          </a:p>
          <a:p>
            <a:pPr marL="0" lvl="0" indent="0">
              <a:spcBef>
                <a:spcPts val="575"/>
              </a:spcBef>
              <a:buNone/>
            </a:pPr>
            <a:endParaRPr 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4096F-D408-8A88-1CB3-492E160FFEF9}"/>
              </a:ext>
            </a:extLst>
          </p:cNvPr>
          <p:cNvSpPr txBox="1">
            <a:spLocks noGrp="1"/>
          </p:cNvSpPr>
          <p:nvPr>
            <p:ph type="title"/>
          </p:nvPr>
        </p:nvSpPr>
        <p:spPr>
          <a:xfrm>
            <a:off x="589934" y="129524"/>
            <a:ext cx="6583680" cy="799158"/>
          </a:xfrm>
        </p:spPr>
        <p:txBody>
          <a:bodyPr anchorCtr="1"/>
          <a:lstStyle/>
          <a:p>
            <a:pPr lvl="0" algn="ctr"/>
            <a:r>
              <a:rPr lang="en-US" dirty="0"/>
              <a:t>CUPRINS</a:t>
            </a:r>
          </a:p>
        </p:txBody>
      </p:sp>
      <p:sp>
        <p:nvSpPr>
          <p:cNvPr id="3" name="Rectangle 1">
            <a:extLst>
              <a:ext uri="{FF2B5EF4-FFF2-40B4-BE49-F238E27FC236}">
                <a16:creationId xmlns:a16="http://schemas.microsoft.com/office/drawing/2014/main" id="{1B00CD81-F36B-B3F5-C6DF-46DEDA2AB815}"/>
              </a:ext>
            </a:extLst>
          </p:cNvPr>
          <p:cNvSpPr txBox="1">
            <a:spLocks noGrp="1"/>
          </p:cNvSpPr>
          <p:nvPr>
            <p:ph type="body" idx="4294967295"/>
          </p:nvPr>
        </p:nvSpPr>
        <p:spPr>
          <a:xfrm>
            <a:off x="448558" y="1696135"/>
            <a:ext cx="6507145" cy="3623043"/>
          </a:xfrm>
        </p:spPr>
        <p:txBody>
          <a:bodyPr wrap="square" anchor="ctr">
            <a:spAutoFit/>
          </a:bodyPr>
          <a:lstStyle/>
          <a:p>
            <a:pPr marL="342900" lvl="0" indent="-342900" algn="just" hangingPunct="0">
              <a:lnSpc>
                <a:spcPct val="107000"/>
              </a:lnSpc>
              <a:spcBef>
                <a:spcPts val="0"/>
              </a:spcBef>
              <a:buFont typeface="Arial Black"/>
              <a:buAutoNum type="arabicPeriod"/>
              <a:tabLst>
                <a:tab pos="279405" algn="l"/>
                <a:tab pos="5754684" algn="r"/>
              </a:tabLst>
            </a:pPr>
            <a:r>
              <a:rPr lang="en-US" sz="2400" b="1" dirty="0">
                <a:solidFill>
                  <a:srgbClr val="000000"/>
                </a:solidFill>
                <a:latin typeface="Times New Roman" pitchFamily="18"/>
                <a:cs typeface="Times New Roman" pitchFamily="18"/>
              </a:rPr>
              <a:t>Introducere</a:t>
            </a:r>
            <a:endParaRPr lang="en-US" sz="2400" b="1" dirty="0">
              <a:solidFill>
                <a:srgbClr val="000000"/>
              </a:solidFill>
              <a:latin typeface="Aptos" pitchFamily="34"/>
              <a:cs typeface="Times New Roman" pitchFamily="18"/>
            </a:endParaRPr>
          </a:p>
          <a:p>
            <a:pPr marL="0" lvl="0" indent="0" algn="just" hangingPunct="0">
              <a:lnSpc>
                <a:spcPct val="107000"/>
              </a:lnSpc>
              <a:spcBef>
                <a:spcPts val="0"/>
              </a:spcBef>
              <a:buNone/>
              <a:tabLst>
                <a:tab pos="279404" algn="l"/>
                <a:tab pos="5754684" algn="r"/>
              </a:tabLst>
            </a:pPr>
            <a:r>
              <a:rPr lang="en-US" sz="2400" b="1" dirty="0">
                <a:solidFill>
                  <a:srgbClr val="000000"/>
                </a:solidFill>
                <a:latin typeface="Times New Roman" pitchFamily="18"/>
                <a:cs typeface="Times New Roman" pitchFamily="18"/>
              </a:rPr>
              <a:t>    Contextul implementarii e-TVA</a:t>
            </a:r>
            <a:endParaRPr lang="en-US" sz="2400" b="1" dirty="0">
              <a:solidFill>
                <a:srgbClr val="000000"/>
              </a:solidFill>
              <a:latin typeface="Aptos" pitchFamily="34"/>
              <a:cs typeface="Times New Roman" pitchFamily="18"/>
            </a:endParaRPr>
          </a:p>
          <a:p>
            <a:pPr marL="0" lvl="0" indent="0" algn="just" hangingPunct="0">
              <a:lnSpc>
                <a:spcPct val="107000"/>
              </a:lnSpc>
              <a:spcBef>
                <a:spcPts val="0"/>
              </a:spcBef>
              <a:buNone/>
              <a:tabLst>
                <a:tab pos="279404" algn="l"/>
                <a:tab pos="5754684" algn="r"/>
              </a:tabLst>
            </a:pPr>
            <a:r>
              <a:rPr lang="en-US" sz="2400" b="1" dirty="0">
                <a:solidFill>
                  <a:srgbClr val="000000"/>
                </a:solidFill>
                <a:latin typeface="Times New Roman" pitchFamily="18"/>
                <a:cs typeface="Times New Roman" pitchFamily="18"/>
              </a:rPr>
              <a:t>    Importanta digitalizarii in domeniul fiscal</a:t>
            </a:r>
            <a:endParaRPr lang="en-US" sz="2400" b="1" dirty="0">
              <a:solidFill>
                <a:srgbClr val="000000"/>
              </a:solidFill>
              <a:latin typeface="Aptos" pitchFamily="34"/>
              <a:cs typeface="Times New Roman" pitchFamily="18"/>
            </a:endParaRPr>
          </a:p>
          <a:p>
            <a:pPr marL="0" lvl="0" indent="0" algn="just" hangingPunct="0">
              <a:lnSpc>
                <a:spcPct val="107000"/>
              </a:lnSpc>
              <a:spcBef>
                <a:spcPts val="0"/>
              </a:spcBef>
              <a:buNone/>
              <a:tabLst>
                <a:tab pos="279404" algn="l"/>
                <a:tab pos="5754684" algn="r"/>
              </a:tabLst>
            </a:pPr>
            <a:r>
              <a:rPr lang="en-US" sz="2400" b="1" dirty="0">
                <a:solidFill>
                  <a:srgbClr val="000000"/>
                </a:solidFill>
                <a:latin typeface="Aptos" pitchFamily="34"/>
                <a:cs typeface="Times New Roman" pitchFamily="18"/>
              </a:rPr>
              <a:t>2. </a:t>
            </a:r>
            <a:r>
              <a:rPr lang="en-US" sz="2400" b="1" dirty="0">
                <a:solidFill>
                  <a:srgbClr val="000000"/>
                </a:solidFill>
                <a:latin typeface="Times New Roman" pitchFamily="18"/>
                <a:cs typeface="Times New Roman" pitchFamily="18"/>
              </a:rPr>
              <a:t>Conceptul de e-TVA</a:t>
            </a:r>
            <a:endParaRPr lang="en-US" sz="2400" b="1" dirty="0">
              <a:solidFill>
                <a:srgbClr val="000000"/>
              </a:solidFill>
              <a:latin typeface="Aptos" pitchFamily="34"/>
              <a:cs typeface="Times New Roman" pitchFamily="18"/>
            </a:endParaRPr>
          </a:p>
          <a:p>
            <a:pPr marL="0" lvl="0" indent="0" algn="just" hangingPunct="0">
              <a:lnSpc>
                <a:spcPct val="107000"/>
              </a:lnSpc>
              <a:spcBef>
                <a:spcPts val="0"/>
              </a:spcBef>
              <a:buNone/>
              <a:tabLst>
                <a:tab pos="279404" algn="l"/>
                <a:tab pos="5754684" algn="r"/>
              </a:tabLst>
            </a:pPr>
            <a:r>
              <a:rPr lang="en-US" sz="2400" b="1" dirty="0">
                <a:solidFill>
                  <a:srgbClr val="000000"/>
                </a:solidFill>
                <a:latin typeface="Times New Roman" pitchFamily="18"/>
                <a:cs typeface="Times New Roman" pitchFamily="18"/>
              </a:rPr>
              <a:t>    Definitia si scopul e-TVA</a:t>
            </a:r>
            <a:endParaRPr lang="en-US" sz="2400" b="1" dirty="0">
              <a:solidFill>
                <a:srgbClr val="000000"/>
              </a:solidFill>
              <a:latin typeface="Aptos" pitchFamily="34"/>
              <a:cs typeface="Times New Roman" pitchFamily="18"/>
            </a:endParaRPr>
          </a:p>
          <a:p>
            <a:pPr marL="0" lvl="0" indent="0" algn="just" hangingPunct="0">
              <a:lnSpc>
                <a:spcPct val="107000"/>
              </a:lnSpc>
              <a:spcBef>
                <a:spcPts val="0"/>
              </a:spcBef>
              <a:buNone/>
              <a:tabLst>
                <a:tab pos="279404" algn="l"/>
                <a:tab pos="5754684" algn="r"/>
              </a:tabLst>
            </a:pPr>
            <a:r>
              <a:rPr lang="en-US" sz="2400" b="1" dirty="0">
                <a:solidFill>
                  <a:srgbClr val="000000"/>
                </a:solidFill>
                <a:latin typeface="Times New Roman" pitchFamily="18"/>
                <a:cs typeface="Times New Roman" pitchFamily="18"/>
              </a:rPr>
              <a:t>    Avantajele utilizarii e-TVA</a:t>
            </a:r>
            <a:endParaRPr lang="en-US" sz="2400" b="1" dirty="0">
              <a:solidFill>
                <a:srgbClr val="000000"/>
              </a:solidFill>
              <a:latin typeface="Aptos" pitchFamily="34"/>
              <a:cs typeface="Times New Roman" pitchFamily="18"/>
            </a:endParaRPr>
          </a:p>
          <a:p>
            <a:pPr marL="0" lvl="0" indent="0" algn="just" hangingPunct="0">
              <a:lnSpc>
                <a:spcPct val="107000"/>
              </a:lnSpc>
              <a:spcBef>
                <a:spcPts val="0"/>
              </a:spcBef>
              <a:buNone/>
              <a:tabLst>
                <a:tab pos="279404" algn="l"/>
                <a:tab pos="5754684" algn="r"/>
              </a:tabLst>
            </a:pPr>
            <a:r>
              <a:rPr lang="en-US" sz="2400" b="1" dirty="0">
                <a:solidFill>
                  <a:srgbClr val="000000"/>
                </a:solidFill>
                <a:latin typeface="Times New Roman" pitchFamily="18"/>
                <a:cs typeface="Times New Roman" pitchFamily="18"/>
              </a:rPr>
              <a:t>3. Studiu de caz</a:t>
            </a:r>
          </a:p>
          <a:p>
            <a:pPr marL="0" lvl="0" indent="0" algn="just" hangingPunct="0">
              <a:lnSpc>
                <a:spcPct val="107000"/>
              </a:lnSpc>
              <a:spcBef>
                <a:spcPts val="0"/>
              </a:spcBef>
              <a:buNone/>
              <a:tabLst>
                <a:tab pos="279404" algn="l"/>
                <a:tab pos="5754684" algn="r"/>
              </a:tabLst>
            </a:pPr>
            <a:r>
              <a:rPr lang="en-US" sz="2400" b="1" dirty="0">
                <a:solidFill>
                  <a:srgbClr val="000000"/>
                </a:solidFill>
                <a:latin typeface="Times New Roman" pitchFamily="18"/>
                <a:cs typeface="Times New Roman" pitchFamily="18"/>
              </a:rPr>
              <a:t>4. Concluzii finale</a:t>
            </a:r>
            <a:endParaRPr lang="en-US" sz="2400" b="1" dirty="0">
              <a:solidFill>
                <a:srgbClr val="000000"/>
              </a:solidFill>
              <a:latin typeface="Aptos" pitchFamily="34"/>
              <a:cs typeface="Times New Roman" pitchFamily="18"/>
            </a:endParaRPr>
          </a:p>
          <a:p>
            <a:pPr marL="457200" lvl="0" indent="-457200" hangingPunct="0">
              <a:spcBef>
                <a:spcPts val="0"/>
              </a:spcBef>
              <a:buAutoNum type="arabicPeriod"/>
              <a:tabLst>
                <a:tab pos="279405" algn="l"/>
                <a:tab pos="5754684" algn="r"/>
              </a:tabLst>
            </a:pPr>
            <a:endParaRPr lang="en-US" sz="2400" dirty="0">
              <a:solidFill>
                <a:srgbClr val="000000"/>
              </a:solidFill>
              <a:latin typeface="Arial" pitchFamily="34"/>
            </a:endParaRPr>
          </a:p>
        </p:txBody>
      </p:sp>
      <p:pic>
        <p:nvPicPr>
          <p:cNvPr id="4" name="Picture 6" descr="A group of puzzle pieces with letters on them&#10;&#10;AI-generated content may be incorrect.">
            <a:extLst>
              <a:ext uri="{FF2B5EF4-FFF2-40B4-BE49-F238E27FC236}">
                <a16:creationId xmlns:a16="http://schemas.microsoft.com/office/drawing/2014/main" id="{9625FD5E-7695-436D-49C3-73AC4C196042}"/>
              </a:ext>
            </a:extLst>
          </p:cNvPr>
          <p:cNvPicPr>
            <a:picLocks noChangeAspect="1"/>
          </p:cNvPicPr>
          <p:nvPr/>
        </p:nvPicPr>
        <p:blipFill>
          <a:blip r:embed="rId2"/>
          <a:stretch>
            <a:fillRect/>
          </a:stretch>
        </p:blipFill>
        <p:spPr>
          <a:xfrm>
            <a:off x="6955703" y="928692"/>
            <a:ext cx="5143499" cy="3086099"/>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F552-18C2-C61E-F4D4-923D1B6D3A46}"/>
              </a:ext>
            </a:extLst>
          </p:cNvPr>
          <p:cNvSpPr txBox="1">
            <a:spLocks noGrp="1"/>
          </p:cNvSpPr>
          <p:nvPr>
            <p:ph type="title"/>
          </p:nvPr>
        </p:nvSpPr>
        <p:spPr>
          <a:xfrm>
            <a:off x="255638" y="197135"/>
            <a:ext cx="6583680" cy="653539"/>
          </a:xfrm>
        </p:spPr>
        <p:txBody>
          <a:bodyPr anchorCtr="1"/>
          <a:lstStyle/>
          <a:p>
            <a:pPr lvl="0" algn="ctr"/>
            <a:r>
              <a:rPr lang="en-US" dirty="0"/>
              <a:t>1. INTRODUCERE</a:t>
            </a:r>
          </a:p>
        </p:txBody>
      </p:sp>
      <p:sp>
        <p:nvSpPr>
          <p:cNvPr id="3" name="Content Placeholder 2">
            <a:extLst>
              <a:ext uri="{FF2B5EF4-FFF2-40B4-BE49-F238E27FC236}">
                <a16:creationId xmlns:a16="http://schemas.microsoft.com/office/drawing/2014/main" id="{189555C0-50BB-6806-B55D-55AFD708204B}"/>
              </a:ext>
            </a:extLst>
          </p:cNvPr>
          <p:cNvSpPr txBox="1">
            <a:spLocks noGrp="1"/>
          </p:cNvSpPr>
          <p:nvPr>
            <p:ph type="body" idx="4294967295"/>
          </p:nvPr>
        </p:nvSpPr>
        <p:spPr>
          <a:xfrm>
            <a:off x="255638" y="1066336"/>
            <a:ext cx="7610167" cy="5363961"/>
          </a:xfrm>
        </p:spPr>
        <p:txBody>
          <a:bodyPr tIns="0" bIns="0"/>
          <a:lstStyle/>
          <a:p>
            <a:pPr marL="1143000" lvl="0" indent="-1143000">
              <a:lnSpc>
                <a:spcPct val="130000"/>
              </a:lnSpc>
              <a:spcBef>
                <a:spcPts val="0"/>
              </a:spcBef>
              <a:buFont typeface="Wingdings" pitchFamily="2"/>
              <a:buChar char="q"/>
            </a:pPr>
            <a:r>
              <a:rPr lang="en-US" sz="2400" b="1" dirty="0">
                <a:solidFill>
                  <a:srgbClr val="000000"/>
                </a:solidFill>
                <a:latin typeface="Times New Roman" pitchFamily="18"/>
                <a:cs typeface="Times New Roman" pitchFamily="18"/>
              </a:rPr>
              <a:t>CONTEXTUL IMPLEMENTARII</a:t>
            </a:r>
          </a:p>
          <a:p>
            <a:pPr marL="0" lvl="0" indent="0">
              <a:lnSpc>
                <a:spcPct val="130000"/>
              </a:lnSpc>
              <a:spcBef>
                <a:spcPts val="0"/>
              </a:spcBef>
              <a:buNone/>
            </a:pPr>
            <a:r>
              <a:rPr lang="en-US" sz="2400" dirty="0">
                <a:solidFill>
                  <a:srgbClr val="000000"/>
                </a:solidFill>
                <a:latin typeface="Times New Roman" pitchFamily="18"/>
                <a:cs typeface="Times New Roman" pitchFamily="18"/>
              </a:rPr>
              <a:t>    Implementarea e-TVA în România face parte dintr-un efort global de digitalizare a administrației fiscale, bazat pe tendințele internaționale de modernizare a sistemelor fiscale. E-TVA simplifică raportarea și gestionarea TVA -ului, oferind un proces mai eficient.</a:t>
            </a:r>
          </a:p>
          <a:p>
            <a:pPr marL="0" lvl="0" indent="0">
              <a:lnSpc>
                <a:spcPct val="130000"/>
              </a:lnSpc>
              <a:spcBef>
                <a:spcPts val="0"/>
              </a:spcBef>
              <a:buNone/>
            </a:pPr>
            <a:r>
              <a:rPr lang="en-US" sz="2400" dirty="0">
                <a:solidFill>
                  <a:srgbClr val="000000"/>
                </a:solidFill>
                <a:latin typeface="Times New Roman" pitchFamily="18"/>
                <a:cs typeface="Times New Roman" pitchFamily="18"/>
              </a:rPr>
              <a:t>     Este integrat într-un plan amplu de digitalizare a administrației publice, incluzând facturarea electronică obligatorie, depunerea online a declarațiilor și plăți electronice. Aceste măsuri reduc birocrația și costurile pentru autorități și contribuabili.</a:t>
            </a:r>
          </a:p>
          <a:p>
            <a:pPr marL="0" lvl="0" indent="0">
              <a:lnSpc>
                <a:spcPct val="130000"/>
              </a:lnSpc>
              <a:spcBef>
                <a:spcPts val="0"/>
              </a:spcBef>
              <a:buNone/>
            </a:pPr>
            <a:endParaRPr lang="en-US" sz="600" dirty="0">
              <a:latin typeface="Times New Roman" pitchFamily="18"/>
              <a:cs typeface="Times New Roman" pitchFamily="1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F400-A095-B044-3825-9D2DD360BDD0}"/>
              </a:ext>
            </a:extLst>
          </p:cNvPr>
          <p:cNvSpPr txBox="1">
            <a:spLocks noGrp="1"/>
          </p:cNvSpPr>
          <p:nvPr>
            <p:ph type="title"/>
          </p:nvPr>
        </p:nvSpPr>
        <p:spPr>
          <a:xfrm>
            <a:off x="127823" y="374172"/>
            <a:ext cx="5525728" cy="794540"/>
          </a:xfrm>
        </p:spPr>
        <p:txBody>
          <a:bodyPr anchorCtr="0">
            <a:normAutofit fontScale="90000"/>
          </a:bodyPr>
          <a:lstStyle/>
          <a:p>
            <a:pPr marL="457200" lvl="0" indent="-457200" algn="l">
              <a:lnSpc>
                <a:spcPct val="90000"/>
              </a:lnSpc>
              <a:buSzPct val="100000"/>
              <a:buFont typeface="Wingdings" pitchFamily="2"/>
              <a:buChar char="q"/>
            </a:pPr>
            <a:r>
              <a:rPr lang="en-US" sz="2700" dirty="0">
                <a:solidFill>
                  <a:srgbClr val="000000"/>
                </a:solidFill>
                <a:latin typeface="Times New Roman" pitchFamily="18"/>
                <a:cs typeface="Times New Roman" pitchFamily="18"/>
              </a:rPr>
              <a:t>IMPORTANTA DIGITALIZARII FISCALE</a:t>
            </a:r>
          </a:p>
        </p:txBody>
      </p:sp>
      <p:sp>
        <p:nvSpPr>
          <p:cNvPr id="3" name="Rectangle 2">
            <a:extLst>
              <a:ext uri="{FF2B5EF4-FFF2-40B4-BE49-F238E27FC236}">
                <a16:creationId xmlns:a16="http://schemas.microsoft.com/office/drawing/2014/main" id="{5DE76B90-D592-48FF-2B83-2578BFCC44F7}"/>
              </a:ext>
            </a:extLst>
          </p:cNvPr>
          <p:cNvSpPr txBox="1">
            <a:spLocks noGrp="1"/>
          </p:cNvSpPr>
          <p:nvPr>
            <p:ph type="body" idx="2"/>
          </p:nvPr>
        </p:nvSpPr>
        <p:spPr>
          <a:xfrm>
            <a:off x="232239" y="1373291"/>
            <a:ext cx="4950954" cy="4401208"/>
          </a:xfrm>
        </p:spPr>
        <p:txBody>
          <a:bodyPr anchor="ctr">
            <a:spAutoFit/>
          </a:bodyPr>
          <a:lstStyle/>
          <a:p>
            <a:pPr lvl="0" hangingPunct="0">
              <a:spcBef>
                <a:spcPts val="0"/>
              </a:spcBef>
              <a:buChar char="•"/>
            </a:pPr>
            <a:r>
              <a:rPr lang="en-US" sz="2800" b="1" dirty="0">
                <a:solidFill>
                  <a:srgbClr val="000000"/>
                </a:solidFill>
                <a:latin typeface="Times New Roman" pitchFamily="18"/>
                <a:cs typeface="Times New Roman" pitchFamily="18"/>
              </a:rPr>
              <a:t>Accesibilitate</a:t>
            </a:r>
            <a:r>
              <a:rPr lang="en-US" sz="2800" dirty="0">
                <a:solidFill>
                  <a:srgbClr val="000000"/>
                </a:solidFill>
                <a:latin typeface="Times New Roman" pitchFamily="18"/>
                <a:cs typeface="Times New Roman" pitchFamily="18"/>
              </a:rPr>
              <a:t>: Informațiile fiscale sunt standardizate și ușor accesibile pentru toți.</a:t>
            </a:r>
          </a:p>
          <a:p>
            <a:pPr lvl="0" hangingPunct="0">
              <a:spcBef>
                <a:spcPts val="0"/>
              </a:spcBef>
              <a:buChar char="•"/>
            </a:pPr>
            <a:r>
              <a:rPr lang="en-US" sz="2800" b="1" dirty="0">
                <a:solidFill>
                  <a:srgbClr val="000000"/>
                </a:solidFill>
                <a:latin typeface="Times New Roman" pitchFamily="18"/>
                <a:cs typeface="Times New Roman" pitchFamily="18"/>
              </a:rPr>
              <a:t>Reducerea erorilor</a:t>
            </a:r>
            <a:r>
              <a:rPr lang="en-US" sz="2800" dirty="0">
                <a:solidFill>
                  <a:srgbClr val="000000"/>
                </a:solidFill>
                <a:latin typeface="Times New Roman" pitchFamily="18"/>
                <a:cs typeface="Times New Roman" pitchFamily="18"/>
              </a:rPr>
              <a:t>: Automatizarea minimizează greșelile umane.</a:t>
            </a:r>
          </a:p>
          <a:p>
            <a:pPr lvl="0" hangingPunct="0">
              <a:spcBef>
                <a:spcPts val="0"/>
              </a:spcBef>
              <a:buChar char="•"/>
            </a:pPr>
            <a:r>
              <a:rPr lang="en-US" sz="2800" b="1" dirty="0">
                <a:solidFill>
                  <a:srgbClr val="000000"/>
                </a:solidFill>
                <a:latin typeface="Times New Roman" pitchFamily="18"/>
                <a:cs typeface="Times New Roman" pitchFamily="18"/>
              </a:rPr>
              <a:t>Prevenirea fraudei</a:t>
            </a:r>
            <a:r>
              <a:rPr lang="en-US" sz="2800" dirty="0">
                <a:solidFill>
                  <a:srgbClr val="000000"/>
                </a:solidFill>
                <a:latin typeface="Times New Roman" pitchFamily="18"/>
                <a:cs typeface="Times New Roman" pitchFamily="18"/>
              </a:rPr>
              <a:t>: Permite monitorizarea în timp real a tranzacțiilor economice, prevenind evaziunea fiscală.</a:t>
            </a:r>
          </a:p>
        </p:txBody>
      </p:sp>
      <p:pic>
        <p:nvPicPr>
          <p:cNvPr id="4" name="Content Placeholder 20" descr="A person using a calculator&#10;&#10;AI-generated content may be incorrect.">
            <a:extLst>
              <a:ext uri="{FF2B5EF4-FFF2-40B4-BE49-F238E27FC236}">
                <a16:creationId xmlns:a16="http://schemas.microsoft.com/office/drawing/2014/main" id="{F8364427-FF41-BE0C-4F9A-7EED3F5F7CB8}"/>
              </a:ext>
            </a:extLst>
          </p:cNvPr>
          <p:cNvPicPr>
            <a:picLocks noGrp="1" noChangeAspect="1"/>
          </p:cNvPicPr>
          <p:nvPr>
            <p:ph idx="1"/>
          </p:nvPr>
        </p:nvPicPr>
        <p:blipFill>
          <a:blip r:embed="rId3"/>
          <a:stretch>
            <a:fillRect/>
          </a:stretch>
        </p:blipFill>
        <p:spPr>
          <a:xfrm>
            <a:off x="5183184" y="1221821"/>
            <a:ext cx="6242051" cy="415876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28C1-16FE-98D7-F4D7-FB76251C49C6}"/>
              </a:ext>
            </a:extLst>
          </p:cNvPr>
          <p:cNvSpPr txBox="1">
            <a:spLocks noGrp="1"/>
          </p:cNvSpPr>
          <p:nvPr>
            <p:ph type="title"/>
          </p:nvPr>
        </p:nvSpPr>
        <p:spPr>
          <a:xfrm>
            <a:off x="1550566" y="625723"/>
            <a:ext cx="9875465" cy="999750"/>
          </a:xfrm>
        </p:spPr>
        <p:txBody>
          <a:bodyPr anchorCtr="1">
            <a:normAutofit/>
          </a:bodyPr>
          <a:lstStyle/>
          <a:p>
            <a:pPr lvl="0" algn="ctr"/>
            <a:r>
              <a:rPr lang="en-US" dirty="0"/>
              <a:t>2. CONCEPTUL DE e-</a:t>
            </a:r>
            <a:r>
              <a:rPr lang="en-US" dirty="0" err="1"/>
              <a:t>tva</a:t>
            </a:r>
            <a:endParaRPr lang="en-US" dirty="0"/>
          </a:p>
        </p:txBody>
      </p:sp>
      <p:sp>
        <p:nvSpPr>
          <p:cNvPr id="3" name="Text Placeholder 2">
            <a:extLst>
              <a:ext uri="{FF2B5EF4-FFF2-40B4-BE49-F238E27FC236}">
                <a16:creationId xmlns:a16="http://schemas.microsoft.com/office/drawing/2014/main" id="{3A9E9695-149A-5066-F170-E2D627155D9B}"/>
              </a:ext>
            </a:extLst>
          </p:cNvPr>
          <p:cNvSpPr txBox="1">
            <a:spLocks noGrp="1"/>
          </p:cNvSpPr>
          <p:nvPr>
            <p:ph type="body" idx="4294967295"/>
          </p:nvPr>
        </p:nvSpPr>
        <p:spPr>
          <a:xfrm>
            <a:off x="1291827" y="1915393"/>
            <a:ext cx="6413565" cy="4736866"/>
          </a:xfrm>
        </p:spPr>
        <p:txBody>
          <a:bodyPr tIns="0" bIns="0"/>
          <a:lstStyle/>
          <a:p>
            <a:pPr marL="285750" lvl="0" indent="-285750">
              <a:lnSpc>
                <a:spcPct val="90000"/>
              </a:lnSpc>
              <a:spcBef>
                <a:spcPts val="800"/>
              </a:spcBef>
              <a:spcAft>
                <a:spcPts val="400"/>
              </a:spcAft>
              <a:buFont typeface="Wingdings" pitchFamily="2"/>
              <a:buChar char="q"/>
            </a:pPr>
            <a:r>
              <a:rPr lang="pt-BR" b="1" dirty="0">
                <a:solidFill>
                  <a:srgbClr val="000000"/>
                </a:solidFill>
                <a:latin typeface="Times New Roman" pitchFamily="18"/>
                <a:cs typeface="Times New Roman" pitchFamily="18"/>
              </a:rPr>
              <a:t>  Definitia si scopul e-TVA</a:t>
            </a:r>
            <a:endParaRPr lang="en-US" b="1" dirty="0">
              <a:solidFill>
                <a:srgbClr val="000000"/>
              </a:solidFill>
              <a:latin typeface="Times New Roman" pitchFamily="18"/>
              <a:cs typeface="Times New Roman" pitchFamily="18"/>
            </a:endParaRPr>
          </a:p>
          <a:p>
            <a:pPr lvl="0">
              <a:lnSpc>
                <a:spcPct val="90000"/>
              </a:lnSpc>
              <a:spcBef>
                <a:spcPts val="1000"/>
              </a:spcBef>
              <a:buNone/>
            </a:pPr>
            <a:r>
              <a:rPr lang="ro-RO" sz="1800" b="1" dirty="0"/>
              <a:t>            </a:t>
            </a:r>
            <a:r>
              <a:rPr lang="ro-RO" sz="1800" b="1" dirty="0">
                <a:solidFill>
                  <a:srgbClr val="000000"/>
                </a:solidFill>
              </a:rPr>
              <a:t>E-TVA</a:t>
            </a:r>
            <a:r>
              <a:rPr lang="ro-RO" sz="1800" dirty="0">
                <a:solidFill>
                  <a:srgbClr val="000000"/>
                </a:solidFill>
              </a:rPr>
              <a:t> (sau TVA electronic) este un sistem digitalizat care permite raportarea și gestionarea taxei pe valoarea adăugată prin intermediul platformelor electronice. Acesta include atât declararea, cât și plata TVA-ului prin intermediul unor instrumente electronice, cum ar fi portaluri fiscale online sau aplicații specializate. Scopul principal al e-TVA este de a moderniza procesul de administrare a TVA-ului, reducând birocra</a:t>
            </a:r>
            <a:r>
              <a:rPr lang="en-US" sz="1800" dirty="0">
                <a:solidFill>
                  <a:srgbClr val="000000"/>
                </a:solidFill>
              </a:rPr>
              <a:t>t</a:t>
            </a:r>
            <a:r>
              <a:rPr lang="ro-RO" sz="1800" dirty="0">
                <a:solidFill>
                  <a:srgbClr val="000000"/>
                </a:solidFill>
              </a:rPr>
              <a:t>ia, erorile umane și îmbunătățind transparența în raportarea taxelor.</a:t>
            </a:r>
            <a:endParaRPr lang="en-US" sz="1800" dirty="0">
              <a:solidFill>
                <a:srgbClr val="000000"/>
              </a:solidFill>
            </a:endParaRPr>
          </a:p>
          <a:p>
            <a:pPr lvl="0">
              <a:lnSpc>
                <a:spcPct val="90000"/>
              </a:lnSpc>
              <a:spcBef>
                <a:spcPts val="1000"/>
              </a:spcBef>
              <a:buNone/>
            </a:pPr>
            <a:r>
              <a:rPr lang="ro-RO" sz="1800" dirty="0">
                <a:solidFill>
                  <a:srgbClr val="000000"/>
                </a:solidFill>
              </a:rPr>
              <a:t>         Prin e-TVA, autoritățile fiscale pot verifica în timp real tranzacțiile economice ale contribuabililor, ceea ce permite o colectare mai rapidă și mai eficientă a TVA-ului. De asemenea, e-TVA permite contribuabililor să își îndeplinească obligațiile fiscale într-un mod mult mai simplu și mai rapid.</a:t>
            </a:r>
            <a:endParaRPr lang="en-US" sz="1800" dirty="0">
              <a:solidFill>
                <a:srgbClr val="000000"/>
              </a:solidFill>
            </a:endParaRPr>
          </a:p>
          <a:p>
            <a:pPr lvl="0">
              <a:lnSpc>
                <a:spcPct val="90000"/>
              </a:lnSpc>
              <a:spcBef>
                <a:spcPts val="1000"/>
              </a:spcBef>
            </a:pPr>
            <a:endParaRPr lang="en-US" sz="1500" dirty="0"/>
          </a:p>
        </p:txBody>
      </p:sp>
      <p:pic>
        <p:nvPicPr>
          <p:cNvPr id="4" name="Picture Placeholder 7" descr="A hand holding a block with letters&#10;&#10;AI-generated content may be incorrect.">
            <a:extLst>
              <a:ext uri="{FF2B5EF4-FFF2-40B4-BE49-F238E27FC236}">
                <a16:creationId xmlns:a16="http://schemas.microsoft.com/office/drawing/2014/main" id="{71A0E23A-A5FD-4A78-DEE9-B38D05E23720}"/>
              </a:ext>
            </a:extLst>
          </p:cNvPr>
          <p:cNvPicPr>
            <a:picLocks noGrp="1" noChangeAspect="1"/>
          </p:cNvPicPr>
          <p:nvPr>
            <p:ph type="pic" idx="4294967295"/>
          </p:nvPr>
        </p:nvPicPr>
        <p:blipFill>
          <a:blip r:embed="rId3"/>
          <a:stretch>
            <a:fillRect/>
          </a:stretch>
        </p:blipFill>
        <p:spPr>
          <a:xfrm>
            <a:off x="7705392" y="2713701"/>
            <a:ext cx="4323694" cy="287722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C44F-EE64-C926-1CA7-066E33EF7DF5}"/>
              </a:ext>
            </a:extLst>
          </p:cNvPr>
          <p:cNvSpPr txBox="1">
            <a:spLocks noGrp="1"/>
          </p:cNvSpPr>
          <p:nvPr>
            <p:ph type="title"/>
          </p:nvPr>
        </p:nvSpPr>
        <p:spPr>
          <a:xfrm>
            <a:off x="3043260" y="621691"/>
            <a:ext cx="8800066" cy="994163"/>
          </a:xfrm>
        </p:spPr>
        <p:txBody>
          <a:bodyPr/>
          <a:lstStyle/>
          <a:p>
            <a:pPr marL="571500" lvl="0" indent="-571500">
              <a:buSzPct val="100000"/>
              <a:buFont typeface="Wingdings" pitchFamily="2"/>
              <a:buChar char="q"/>
            </a:pPr>
            <a:r>
              <a:rPr lang="en-US" dirty="0">
                <a:solidFill>
                  <a:srgbClr val="000000"/>
                </a:solidFill>
              </a:rPr>
              <a:t>Avantajele utilizarii e-</a:t>
            </a:r>
            <a:r>
              <a:rPr lang="en-US" dirty="0" err="1">
                <a:solidFill>
                  <a:srgbClr val="000000"/>
                </a:solidFill>
              </a:rPr>
              <a:t>tva</a:t>
            </a:r>
            <a:endParaRPr lang="en-US" dirty="0">
              <a:solidFill>
                <a:srgbClr val="000000"/>
              </a:solidFill>
            </a:endParaRPr>
          </a:p>
        </p:txBody>
      </p:sp>
      <p:sp>
        <p:nvSpPr>
          <p:cNvPr id="3" name="Content Placeholder 2">
            <a:extLst>
              <a:ext uri="{FF2B5EF4-FFF2-40B4-BE49-F238E27FC236}">
                <a16:creationId xmlns:a16="http://schemas.microsoft.com/office/drawing/2014/main" id="{BD4FE2DD-E5BD-18AE-96F1-2434BB144943}"/>
              </a:ext>
            </a:extLst>
          </p:cNvPr>
          <p:cNvSpPr txBox="1">
            <a:spLocks noGrp="1"/>
          </p:cNvSpPr>
          <p:nvPr>
            <p:ph type="body" idx="4294967295"/>
          </p:nvPr>
        </p:nvSpPr>
        <p:spPr>
          <a:xfrm>
            <a:off x="3460565" y="2303026"/>
            <a:ext cx="7965457" cy="3497698"/>
          </a:xfrm>
        </p:spPr>
        <p:txBody>
          <a:bodyPr tIns="0" bIns="0"/>
          <a:lstStyle/>
          <a:p>
            <a:pPr lvl="0">
              <a:lnSpc>
                <a:spcPct val="90000"/>
              </a:lnSpc>
              <a:spcBef>
                <a:spcPts val="1000"/>
              </a:spcBef>
              <a:buFont typeface="Arial Black"/>
              <a:buAutoNum type="arabicPeriod"/>
            </a:pPr>
            <a:r>
              <a:rPr lang="en-US" sz="1800" b="1" dirty="0">
                <a:solidFill>
                  <a:srgbClr val="000000"/>
                </a:solidFill>
              </a:rPr>
              <a:t>Reducerea birocrației</a:t>
            </a:r>
            <a:r>
              <a:rPr lang="en-US" sz="1800" dirty="0">
                <a:solidFill>
                  <a:srgbClr val="000000"/>
                </a:solidFill>
              </a:rPr>
              <a:t>: Procesul de raportare devine mai simplu, datorită depunerii online a declarațiilor fiscale, economisind timp și reducând costurile administrative.</a:t>
            </a:r>
          </a:p>
          <a:p>
            <a:pPr lvl="0">
              <a:lnSpc>
                <a:spcPct val="90000"/>
              </a:lnSpc>
              <a:spcBef>
                <a:spcPts val="1000"/>
              </a:spcBef>
              <a:buFont typeface="Arial Black"/>
              <a:buAutoNum type="arabicPeriod"/>
            </a:pPr>
            <a:r>
              <a:rPr lang="en-US" sz="1800" b="1" dirty="0">
                <a:solidFill>
                  <a:srgbClr val="000000"/>
                </a:solidFill>
              </a:rPr>
              <a:t>Accesibilitate și transparență</a:t>
            </a:r>
            <a:r>
              <a:rPr lang="en-US" sz="1800" dirty="0">
                <a:solidFill>
                  <a:srgbClr val="000000"/>
                </a:solidFill>
              </a:rPr>
              <a:t>: Informațiile fiscale sunt accesibile 24/7 pentru contribuabili și autorități, eliminând necesitatea întâlnirilor fizice și a depunerii de formulare pe hârtie.</a:t>
            </a:r>
          </a:p>
          <a:p>
            <a:pPr lvl="0">
              <a:lnSpc>
                <a:spcPct val="90000"/>
              </a:lnSpc>
              <a:spcBef>
                <a:spcPts val="1000"/>
              </a:spcBef>
              <a:buFont typeface="Arial Black"/>
              <a:buAutoNum type="arabicPeriod"/>
            </a:pPr>
            <a:r>
              <a:rPr lang="en-US" sz="1800" b="1" dirty="0">
                <a:solidFill>
                  <a:srgbClr val="000000"/>
                </a:solidFill>
              </a:rPr>
              <a:t>Reducerea riscurilor de erori și fraude</a:t>
            </a:r>
            <a:r>
              <a:rPr lang="en-US" sz="1800" dirty="0">
                <a:solidFill>
                  <a:srgbClr val="000000"/>
                </a:solidFill>
              </a:rPr>
              <a:t>: Automatizarea procesului de raportare permite o verificare rapidă și detaliată a datelor, identificând erori și prevenind evaziunea fiscală.</a:t>
            </a:r>
          </a:p>
          <a:p>
            <a:pPr lvl="0">
              <a:lnSpc>
                <a:spcPct val="90000"/>
              </a:lnSpc>
              <a:spcBef>
                <a:spcPts val="1000"/>
              </a:spcBef>
              <a:buFont typeface="Arial Black"/>
              <a:buAutoNum type="arabicPeriod"/>
            </a:pPr>
            <a:r>
              <a:rPr lang="en-US" sz="1800" b="1" dirty="0">
                <a:solidFill>
                  <a:srgbClr val="000000"/>
                </a:solidFill>
              </a:rPr>
              <a:t>Eficiența în colectarea taxelor</a:t>
            </a:r>
            <a:r>
              <a:rPr lang="en-US" sz="1800" dirty="0">
                <a:solidFill>
                  <a:srgbClr val="000000"/>
                </a:solidFill>
              </a:rPr>
              <a:t>: e-TVA permite monitorizarea în timp real a tranzacțiilor economice, ajutând autoritățile să colecteze TVA rapid și eficient, accelerând fluxul de venituri.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5D46DCA-DD13-B5AB-FC5A-E5974FF853B0}"/>
              </a:ext>
            </a:extLst>
          </p:cNvPr>
          <p:cNvSpPr txBox="1">
            <a:spLocks noGrp="1"/>
          </p:cNvSpPr>
          <p:nvPr>
            <p:ph type="title"/>
          </p:nvPr>
        </p:nvSpPr>
        <p:spPr>
          <a:xfrm>
            <a:off x="269034" y="366409"/>
            <a:ext cx="10532937" cy="1012780"/>
          </a:xfrm>
        </p:spPr>
        <p:txBody>
          <a:bodyPr/>
          <a:lstStyle/>
          <a:p>
            <a:pPr lvl="0"/>
            <a:r>
              <a:rPr lang="en-US" dirty="0"/>
              <a:t>4. Studiu de caz </a:t>
            </a:r>
            <a:r>
              <a:rPr lang="en-US" dirty="0" err="1"/>
              <a:t>privind</a:t>
            </a:r>
            <a:r>
              <a:rPr lang="en-US" dirty="0"/>
              <a:t> d300&amp;p300</a:t>
            </a:r>
            <a:br>
              <a:rPr lang="en-US" dirty="0"/>
            </a:br>
            <a:endParaRPr lang="en-US" dirty="0"/>
          </a:p>
        </p:txBody>
      </p:sp>
      <p:pic>
        <p:nvPicPr>
          <p:cNvPr id="3" name="Content Placeholder 8">
            <a:extLst>
              <a:ext uri="{FF2B5EF4-FFF2-40B4-BE49-F238E27FC236}">
                <a16:creationId xmlns:a16="http://schemas.microsoft.com/office/drawing/2014/main" id="{CE15AECC-B833-979F-0F85-6516372D011A}"/>
              </a:ext>
            </a:extLst>
          </p:cNvPr>
          <p:cNvPicPr>
            <a:picLocks noGrp="1" noChangeAspect="1"/>
          </p:cNvPicPr>
          <p:nvPr>
            <p:ph type="pic" idx="4294967295"/>
          </p:nvPr>
        </p:nvPicPr>
        <p:blipFill>
          <a:blip r:embed="rId3"/>
          <a:stretch>
            <a:fillRect/>
          </a:stretch>
        </p:blipFill>
        <p:spPr>
          <a:xfrm>
            <a:off x="4035512" y="1090129"/>
            <a:ext cx="6766459" cy="2814943"/>
          </a:xfrm>
        </p:spPr>
      </p:pic>
      <p:pic>
        <p:nvPicPr>
          <p:cNvPr id="4" name="Picture 10">
            <a:extLst>
              <a:ext uri="{FF2B5EF4-FFF2-40B4-BE49-F238E27FC236}">
                <a16:creationId xmlns:a16="http://schemas.microsoft.com/office/drawing/2014/main" id="{8A5721F2-FD21-FBCB-F3B4-33CF4B546256}"/>
              </a:ext>
            </a:extLst>
          </p:cNvPr>
          <p:cNvPicPr>
            <a:picLocks noChangeAspect="1"/>
          </p:cNvPicPr>
          <p:nvPr/>
        </p:nvPicPr>
        <p:blipFill>
          <a:blip r:embed="rId4"/>
          <a:stretch>
            <a:fillRect/>
          </a:stretch>
        </p:blipFill>
        <p:spPr>
          <a:xfrm>
            <a:off x="819640" y="4069573"/>
            <a:ext cx="6262442" cy="2605262"/>
          </a:xfrm>
          <a:prstGeom prst="rect">
            <a:avLst/>
          </a:prstGeom>
          <a:noFill/>
          <a:ln cap="flat">
            <a:noFill/>
          </a:ln>
        </p:spPr>
      </p:pic>
      <p:sp>
        <p:nvSpPr>
          <p:cNvPr id="5" name="Rectangle 13">
            <a:extLst>
              <a:ext uri="{FF2B5EF4-FFF2-40B4-BE49-F238E27FC236}">
                <a16:creationId xmlns:a16="http://schemas.microsoft.com/office/drawing/2014/main" id="{CCD46493-706C-1C81-E289-BC8C57F255E9}"/>
              </a:ext>
            </a:extLst>
          </p:cNvPr>
          <p:cNvSpPr/>
          <p:nvPr/>
        </p:nvSpPr>
        <p:spPr>
          <a:xfrm>
            <a:off x="269034" y="1514164"/>
            <a:ext cx="3303635" cy="983437"/>
          </a:xfrm>
          <a:prstGeom prst="rect">
            <a:avLst/>
          </a:pr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DFAF6"/>
                </a:solidFill>
                <a:uFillTx/>
                <a:latin typeface="Sabon Next LT"/>
              </a:rPr>
              <a:t>EXEMPLE: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17778F6-6DE9-3A5E-3265-F7A1B06D1A16}"/>
              </a:ext>
            </a:extLst>
          </p:cNvPr>
          <p:cNvSpPr/>
          <p:nvPr/>
        </p:nvSpPr>
        <p:spPr>
          <a:xfrm>
            <a:off x="1330359" y="953228"/>
            <a:ext cx="11024966" cy="2616098"/>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Arial" pitchFamily="34"/>
              </a:rPr>
              <a:t>Achiziții supuse taxării inverse</a:t>
            </a:r>
            <a:endParaRPr lang="en-US" sz="1600" b="0" i="0" u="none" strike="noStrike" kern="1200" cap="none" spc="0" baseline="0" dirty="0">
              <a:solidFill>
                <a:srgbClr val="000000"/>
              </a:solidFill>
              <a:uFillTx/>
              <a:latin typeface="Arial" pitchFamily="34"/>
            </a:endParaRP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Arial" pitchFamily="34"/>
              </a:rPr>
              <a:t>Primul tabel</a:t>
            </a:r>
            <a:r>
              <a:rPr lang="en-US" sz="1600" b="0" i="0" u="none" strike="noStrike" kern="1200" cap="none" spc="0" baseline="0" dirty="0">
                <a:solidFill>
                  <a:srgbClr val="000000"/>
                </a:solidFill>
                <a:uFillTx/>
                <a:latin typeface="Arial" pitchFamily="34"/>
              </a:rPr>
              <a:t>: 1.568 și 298</a:t>
            </a: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Arial" pitchFamily="34"/>
              </a:rPr>
              <a:t>Al doilea tabel</a:t>
            </a:r>
            <a:r>
              <a:rPr lang="en-US" sz="1600" b="0" i="0" u="none" strike="noStrike" kern="1200" cap="none" spc="0" baseline="0" dirty="0">
                <a:solidFill>
                  <a:srgbClr val="000000"/>
                </a:solidFill>
                <a:uFillTx/>
                <a:latin typeface="Arial" pitchFamily="34"/>
              </a:rPr>
              <a:t>: 1.568 și 298</a:t>
            </a:r>
            <a:br>
              <a:rPr lang="en-US" sz="1600" b="0" i="0" u="none" strike="noStrike" kern="1200" cap="none" spc="0" baseline="0" dirty="0">
                <a:solidFill>
                  <a:srgbClr val="000000"/>
                </a:solidFill>
                <a:uFillTx/>
                <a:latin typeface="Arial" pitchFamily="34"/>
              </a:rPr>
            </a:br>
            <a:r>
              <a:rPr lang="en-US" sz="1600" b="1" i="0" u="none" strike="noStrike" kern="1200" cap="none" spc="0" baseline="0" dirty="0">
                <a:solidFill>
                  <a:srgbClr val="000000"/>
                </a:solidFill>
                <a:uFillTx/>
                <a:latin typeface="Arial" pitchFamily="34"/>
              </a:rPr>
              <a:t>Concluzie</a:t>
            </a:r>
            <a:r>
              <a:rPr lang="en-US" sz="1600" b="0" i="0" u="none" strike="noStrike" kern="1200" cap="none" spc="0" baseline="0" dirty="0">
                <a:solidFill>
                  <a:srgbClr val="000000"/>
                </a:solidFill>
                <a:uFillTx/>
                <a:latin typeface="Arial" pitchFamily="34"/>
              </a:rPr>
              <a:t>: Aceleași sume apar în ambele tabele, confirmând că valoarea achizițiilor supuse taxării inverse este identică.</a:t>
            </a: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Arial" pitchFamily="34"/>
              </a:rPr>
              <a:t>Achiziții taxabile cu cota 19%</a:t>
            </a:r>
            <a:endParaRPr lang="en-US" sz="1600" b="0" i="0" u="none" strike="noStrike" kern="1200" cap="none" spc="0" baseline="0" dirty="0">
              <a:solidFill>
                <a:srgbClr val="000000"/>
              </a:solidFill>
              <a:uFillTx/>
              <a:latin typeface="Arial" pitchFamily="34"/>
            </a:endParaRP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Arial" pitchFamily="34"/>
              </a:rPr>
              <a:t>Primul tabel (rândul 12.1)</a:t>
            </a:r>
            <a:r>
              <a:rPr lang="en-US" sz="1600" b="0" i="0" u="none" strike="noStrike" kern="1200" cap="none" spc="0" baseline="0" dirty="0">
                <a:solidFill>
                  <a:srgbClr val="000000"/>
                </a:solidFill>
                <a:uFillTx/>
                <a:latin typeface="Arial" pitchFamily="34"/>
              </a:rPr>
              <a:t>: 1.568 și 298</a:t>
            </a: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Arial" pitchFamily="34"/>
              </a:rPr>
              <a:t>Al doilea tabel (secțiunea "Surse de date")</a:t>
            </a:r>
            <a:r>
              <a:rPr lang="en-US" sz="1600" b="0" i="0" u="none" strike="noStrike" kern="1200" cap="none" spc="0" baseline="0" dirty="0">
                <a:solidFill>
                  <a:srgbClr val="000000"/>
                </a:solidFill>
                <a:uFillTx/>
                <a:latin typeface="Arial" pitchFamily="34"/>
              </a:rPr>
              <a:t>: 1.568 și 298</a:t>
            </a:r>
            <a:br>
              <a:rPr lang="en-US" sz="1600" b="0" i="0" u="none" strike="noStrike" kern="1200" cap="none" spc="0" baseline="0" dirty="0">
                <a:solidFill>
                  <a:srgbClr val="000000"/>
                </a:solidFill>
                <a:uFillTx/>
                <a:latin typeface="Arial" pitchFamily="34"/>
              </a:rPr>
            </a:br>
            <a:r>
              <a:rPr lang="en-US" sz="1600" b="1" i="0" u="none" strike="noStrike" kern="1200" cap="none" spc="0" baseline="0" dirty="0">
                <a:solidFill>
                  <a:srgbClr val="000000"/>
                </a:solidFill>
                <a:uFillTx/>
                <a:latin typeface="Arial" pitchFamily="34"/>
              </a:rPr>
              <a:t>Concluzie</a:t>
            </a:r>
            <a:r>
              <a:rPr lang="en-US" sz="1600" b="0" i="0" u="none" strike="noStrike" kern="1200" cap="none" spc="0" baseline="0" dirty="0">
                <a:solidFill>
                  <a:srgbClr val="000000"/>
                </a:solidFill>
                <a:uFillTx/>
                <a:latin typeface="Arial" pitchFamily="34"/>
              </a:rPr>
              <a:t>: Sumele sunt identice și se referă la același tip de achiziții, confirmand existenta datelor</a:t>
            </a:r>
            <a:r>
              <a:rPr lang="en-US" sz="1800" b="0" i="0" u="none" strike="noStrike" kern="1200" cap="none" spc="0" baseline="0" dirty="0">
                <a:solidFill>
                  <a:srgbClr val="000000"/>
                </a:solidFill>
                <a:uFillTx/>
                <a:latin typeface="Arial" pitchFamily="34"/>
              </a:rPr>
              <a: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rial" pitchFamily="34"/>
            </a:endParaRPr>
          </a:p>
        </p:txBody>
      </p:sp>
      <p:sp>
        <p:nvSpPr>
          <p:cNvPr id="3" name="TextBox 22">
            <a:extLst>
              <a:ext uri="{FF2B5EF4-FFF2-40B4-BE49-F238E27FC236}">
                <a16:creationId xmlns:a16="http://schemas.microsoft.com/office/drawing/2014/main" id="{04D881B6-3D9A-4E16-8297-92921456B03E}"/>
              </a:ext>
            </a:extLst>
          </p:cNvPr>
          <p:cNvSpPr txBox="1"/>
          <p:nvPr/>
        </p:nvSpPr>
        <p:spPr>
          <a:xfrm>
            <a:off x="2306756" y="125208"/>
            <a:ext cx="9072173" cy="523219"/>
          </a:xfrm>
          <a:prstGeom prst="rect">
            <a:avLst/>
          </a:prstGeom>
          <a:noFill/>
          <a:ln cap="flat">
            <a:noFill/>
          </a:ln>
        </p:spPr>
        <p:txBody>
          <a:bodyPr vert="horz" wrap="square" lIns="91440" tIns="45720" rIns="91440" bIns="45720" anchor="t" anchorCtr="1" compatLnSpc="1">
            <a:spAutoFit/>
          </a:bodyPr>
          <a:lstStyle/>
          <a:p>
            <a:pPr marL="457200" marR="0" lvl="0" indent="-457200" algn="ctr"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2800" b="1" i="0" u="none" strike="noStrike" kern="1200" cap="none" spc="0" baseline="0" dirty="0">
                <a:solidFill>
                  <a:srgbClr val="000000"/>
                </a:solidFill>
                <a:uFillTx/>
                <a:latin typeface="Times New Roman" pitchFamily="18"/>
                <a:cs typeface="Times New Roman" pitchFamily="18"/>
              </a:rPr>
              <a:t>SIMILARITATI INTRE TABELE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7691998-A5B0-BC70-FEC1-820751A28137}"/>
              </a:ext>
            </a:extLst>
          </p:cNvPr>
          <p:cNvSpPr/>
          <p:nvPr/>
        </p:nvSpPr>
        <p:spPr>
          <a:xfrm>
            <a:off x="1299353" y="1157593"/>
            <a:ext cx="1560579" cy="593390"/>
          </a:xfrm>
          <a:prstGeom prst="rect">
            <a:avLst/>
          </a:pr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DFAF6"/>
                </a:solidFill>
                <a:uFillTx/>
                <a:latin typeface="Sabon Next LT"/>
              </a:rPr>
              <a:t>EXEMPLE:</a:t>
            </a:r>
          </a:p>
        </p:txBody>
      </p:sp>
      <p:pic>
        <p:nvPicPr>
          <p:cNvPr id="3" name="Imagine 11">
            <a:extLst>
              <a:ext uri="{FF2B5EF4-FFF2-40B4-BE49-F238E27FC236}">
                <a16:creationId xmlns:a16="http://schemas.microsoft.com/office/drawing/2014/main" id="{3DB7B581-6F44-FCED-EE73-606202B57F0E}"/>
              </a:ext>
            </a:extLst>
          </p:cNvPr>
          <p:cNvPicPr>
            <a:picLocks noChangeAspect="1"/>
          </p:cNvPicPr>
          <p:nvPr/>
        </p:nvPicPr>
        <p:blipFill>
          <a:blip r:embed="rId3"/>
          <a:stretch>
            <a:fillRect/>
          </a:stretch>
        </p:blipFill>
        <p:spPr>
          <a:xfrm>
            <a:off x="1225689" y="2848218"/>
            <a:ext cx="7565288" cy="3766587"/>
          </a:xfrm>
          <a:prstGeom prst="rect">
            <a:avLst/>
          </a:prstGeom>
          <a:noFill/>
          <a:ln cap="flat">
            <a:noFill/>
          </a:ln>
        </p:spPr>
      </p:pic>
      <p:pic>
        <p:nvPicPr>
          <p:cNvPr id="4" name="Imagine 13">
            <a:extLst>
              <a:ext uri="{FF2B5EF4-FFF2-40B4-BE49-F238E27FC236}">
                <a16:creationId xmlns:a16="http://schemas.microsoft.com/office/drawing/2014/main" id="{9FE832A3-DD68-E6E6-8C77-09F8719B29FA}"/>
              </a:ext>
            </a:extLst>
          </p:cNvPr>
          <p:cNvPicPr>
            <a:picLocks noChangeAspect="1"/>
          </p:cNvPicPr>
          <p:nvPr/>
        </p:nvPicPr>
        <p:blipFill>
          <a:blip r:embed="rId4"/>
          <a:stretch>
            <a:fillRect/>
          </a:stretch>
        </p:blipFill>
        <p:spPr>
          <a:xfrm>
            <a:off x="3923141" y="554473"/>
            <a:ext cx="7808409" cy="2096042"/>
          </a:xfrm>
          <a:prstGeom prst="rect">
            <a:avLst/>
          </a:prstGeom>
          <a:noFill/>
          <a:ln cap="flat">
            <a:noFill/>
          </a:ln>
        </p:spPr>
      </p:pic>
    </p:spTree>
  </p:cSld>
  <p:clrMapOvr>
    <a:masterClrMapping/>
  </p:clrMapOvr>
</p:sld>
</file>

<file path=ppt/theme/theme1.xml><?xml version="1.0" encoding="utf-8"?>
<a:theme xmlns:a="http://schemas.openxmlformats.org/drawingml/2006/main" name="Cust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%7b5055F6B5-D0C4-4B19-8442-A0C12FD917DD%7dtf78438558_win32</Template>
  <TotalTime>245</TotalTime>
  <Words>1008</Words>
  <Application>Microsoft Office PowerPoint</Application>
  <PresentationFormat>Widescreen</PresentationFormat>
  <Paragraphs>81</Paragraphs>
  <Slides>12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Aptos Display</vt:lpstr>
      <vt:lpstr>Arial</vt:lpstr>
      <vt:lpstr>Arial Black</vt:lpstr>
      <vt:lpstr>Calibri</vt:lpstr>
      <vt:lpstr>Sabon Next LT</vt:lpstr>
      <vt:lpstr>Times New Roman</vt:lpstr>
      <vt:lpstr>Wingdings</vt:lpstr>
      <vt:lpstr>Custom</vt:lpstr>
      <vt:lpstr> PROIECT  E-Tva si digitalizare   </vt:lpstr>
      <vt:lpstr>CUPRINS</vt:lpstr>
      <vt:lpstr>1. INTRODUCERE</vt:lpstr>
      <vt:lpstr>IMPORTANTA DIGITALIZARII FISCALE</vt:lpstr>
      <vt:lpstr>2. CONCEPTUL DE e-tva</vt:lpstr>
      <vt:lpstr>Avantajele utilizarii e-tva</vt:lpstr>
      <vt:lpstr>4. Studiu de caz privind d300&amp;p300 </vt:lpstr>
      <vt:lpstr>PowerPoint Presentation</vt:lpstr>
      <vt:lpstr>PowerPoint Presentation</vt:lpstr>
      <vt:lpstr>PowerPoint Presentation</vt:lpstr>
      <vt:lpstr>PowerPoint Presentation</vt:lpstr>
      <vt:lpstr>VA MULTUMIM PENTRU ATENTIE!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  E-Tva</dc:title>
  <dc:subject/>
  <dc:creator>CODREA ALEXIA-MARIA</dc:creator>
  <cp:lastModifiedBy>CODREA ALEXIA-MARIA</cp:lastModifiedBy>
  <cp:revision>13</cp:revision>
  <dcterms:created xsi:type="dcterms:W3CDTF">2025-03-23T22:09:42Z</dcterms:created>
  <dcterms:modified xsi:type="dcterms:W3CDTF">2025-03-26T22:54:45Z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